
<file path=[Content_Types].xml><?xml version="1.0" encoding="utf-8"?>
<Types xmlns="http://schemas.openxmlformats.org/package/2006/content-types">
  <Default Extension="jfif" ContentType="image/jpeg"/>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3">
  <p:sldMasterIdLst>
    <p:sldMasterId id="2147483648" r:id="rId1"/>
  </p:sldMasterIdLst>
  <p:notesMasterIdLst>
    <p:notesMasterId r:id="rId20"/>
  </p:notesMasterIdLst>
  <p:sldIdLst>
    <p:sldId id="256" r:id="rId2"/>
    <p:sldId id="259" r:id="rId3"/>
    <p:sldId id="260" r:id="rId4"/>
    <p:sldId id="261" r:id="rId5"/>
    <p:sldId id="262" r:id="rId6"/>
    <p:sldId id="263" r:id="rId7"/>
    <p:sldId id="267" r:id="rId8"/>
    <p:sldId id="264" r:id="rId9"/>
    <p:sldId id="265" r:id="rId10"/>
    <p:sldId id="266" r:id="rId11"/>
    <p:sldId id="269" r:id="rId12"/>
    <p:sldId id="268" r:id="rId13"/>
    <p:sldId id="270" r:id="rId14"/>
    <p:sldId id="271" r:id="rId15"/>
    <p:sldId id="272" r:id="rId16"/>
    <p:sldId id="273" r:id="rId17"/>
    <p:sldId id="274" r:id="rId18"/>
    <p:sldId id="258"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1741" autoAdjust="0"/>
  </p:normalViewPr>
  <p:slideViewPr>
    <p:cSldViewPr>
      <p:cViewPr>
        <p:scale>
          <a:sx n="75" d="100"/>
          <a:sy n="75" d="100"/>
        </p:scale>
        <p:origin x="946" y="62"/>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AF974FC-D584-423F-9223-4C6684C60926}" type="doc">
      <dgm:prSet loTypeId="urn:microsoft.com/office/officeart/2005/8/layout/list1" loCatId="list" qsTypeId="urn:microsoft.com/office/officeart/2005/8/quickstyle/simple2" qsCatId="simple" csTypeId="urn:microsoft.com/office/officeart/2005/8/colors/accent1_2" csCatId="accent1" phldr="1"/>
      <dgm:spPr/>
      <dgm:t>
        <a:bodyPr/>
        <a:lstStyle/>
        <a:p>
          <a:endParaRPr lang="en-US"/>
        </a:p>
      </dgm:t>
    </dgm:pt>
    <dgm:pt modelId="{4A6E5D11-5609-428B-8C42-7951900C0AB5}">
      <dgm:prSet phldrT="[Text]" custT="1"/>
      <dgm:spPr/>
      <dgm:t>
        <a:bodyPr/>
        <a:lstStyle/>
        <a:p>
          <a:r>
            <a:rPr lang="en-US" sz="2800" b="1" dirty="0">
              <a:latin typeface="Arial" panose="020B0604020202020204" pitchFamily="34" charset="0"/>
              <a:cs typeface="Arial" panose="020B0604020202020204" pitchFamily="34" charset="0"/>
            </a:rPr>
            <a:t>CƠ SỞ LÝ THUYẾT</a:t>
          </a:r>
        </a:p>
      </dgm:t>
    </dgm:pt>
    <dgm:pt modelId="{70C9F842-F129-4B16-B487-2AD9F70B113B}" type="sibTrans" cxnId="{605DE1FF-3F9A-405B-9E6A-DC694C4E2D2B}">
      <dgm:prSet/>
      <dgm:spPr/>
      <dgm:t>
        <a:bodyPr/>
        <a:lstStyle/>
        <a:p>
          <a:endParaRPr lang="en-US"/>
        </a:p>
      </dgm:t>
    </dgm:pt>
    <dgm:pt modelId="{BD7C3BB9-BEF0-457B-95AD-451F25CFFDB3}" type="parTrans" cxnId="{605DE1FF-3F9A-405B-9E6A-DC694C4E2D2B}">
      <dgm:prSet/>
      <dgm:spPr/>
      <dgm:t>
        <a:bodyPr/>
        <a:lstStyle/>
        <a:p>
          <a:endParaRPr lang="en-US"/>
        </a:p>
      </dgm:t>
    </dgm:pt>
    <dgm:pt modelId="{621C04FD-7AB2-42D9-A2EB-4B000B1A9421}">
      <dgm:prSet phldrT="[Text]" custT="1"/>
      <dgm:spPr/>
      <dgm:t>
        <a:bodyPr/>
        <a:lstStyle/>
        <a:p>
          <a:r>
            <a:rPr lang="vi-VN" sz="2800" b="1" dirty="0">
              <a:latin typeface="+mn-lt"/>
              <a:cs typeface="Times New Roman" panose="02020603050405020304" pitchFamily="18" charset="0"/>
            </a:rPr>
            <a:t>PHÂN</a:t>
          </a:r>
          <a:r>
            <a:rPr lang="en-US" sz="2800" b="1" dirty="0">
              <a:latin typeface="+mn-lt"/>
              <a:cs typeface="Times New Roman" panose="02020603050405020304" pitchFamily="18" charset="0"/>
            </a:rPr>
            <a:t> </a:t>
          </a:r>
          <a:r>
            <a:rPr lang="vi-VN" sz="2800" b="1" dirty="0">
              <a:latin typeface="+mn-lt"/>
              <a:cs typeface="Times New Roman" panose="02020603050405020304" pitchFamily="18" charset="0"/>
            </a:rPr>
            <a:t>TÍCH</a:t>
          </a:r>
          <a:r>
            <a:rPr lang="en-US" sz="2800" b="1" dirty="0">
              <a:latin typeface="+mn-lt"/>
              <a:cs typeface="Times New Roman" panose="02020603050405020304" pitchFamily="18" charset="0"/>
            </a:rPr>
            <a:t> </a:t>
          </a:r>
          <a:r>
            <a:rPr lang="en-US" sz="2800" b="1" dirty="0">
              <a:latin typeface="Arial" panose="020B0604020202020204" pitchFamily="34" charset="0"/>
              <a:cs typeface="Arial" panose="020B0604020202020204" pitchFamily="34" charset="0"/>
            </a:rPr>
            <a:t>THIẾT KẾ HỆ THỐNG</a:t>
          </a:r>
        </a:p>
      </dgm:t>
    </dgm:pt>
    <dgm:pt modelId="{4D7143CC-2572-4A6C-90C3-BD06C8007E06}" type="sibTrans" cxnId="{97EE5EA3-D13C-4691-9C6B-33DC294BF1CB}">
      <dgm:prSet/>
      <dgm:spPr/>
      <dgm:t>
        <a:bodyPr/>
        <a:lstStyle/>
        <a:p>
          <a:endParaRPr lang="en-US"/>
        </a:p>
      </dgm:t>
    </dgm:pt>
    <dgm:pt modelId="{C8FD41D0-1C6B-4017-8CA8-06D624279D4C}" type="parTrans" cxnId="{97EE5EA3-D13C-4691-9C6B-33DC294BF1CB}">
      <dgm:prSet/>
      <dgm:spPr/>
      <dgm:t>
        <a:bodyPr/>
        <a:lstStyle/>
        <a:p>
          <a:endParaRPr lang="en-US"/>
        </a:p>
      </dgm:t>
    </dgm:pt>
    <dgm:pt modelId="{43CE62B7-2FA9-4DE8-A2E4-DFE2287A9ED4}">
      <dgm:prSet phldrT="[Text]" custT="1"/>
      <dgm:spPr/>
      <dgm:t>
        <a:bodyPr/>
        <a:lstStyle/>
        <a:p>
          <a:r>
            <a:rPr lang="vi-VN" sz="2800" b="1" dirty="0">
              <a:latin typeface="+mn-lt"/>
              <a:cs typeface="Times New Roman" panose="02020603050405020304" pitchFamily="18" charset="0"/>
            </a:rPr>
            <a:t>KẾT QUẢ ĐẠT ĐƯỢC</a:t>
          </a:r>
          <a:endParaRPr lang="en-US" sz="2800" b="1" dirty="0">
            <a:latin typeface="+mn-lt"/>
            <a:cs typeface="Times New Roman" panose="02020603050405020304" pitchFamily="18" charset="0"/>
          </a:endParaRPr>
        </a:p>
      </dgm:t>
    </dgm:pt>
    <dgm:pt modelId="{E138CBBA-41D3-4CA1-B6E2-53C1F4038493}" type="sibTrans" cxnId="{B8D3430A-3382-4F9E-BA42-5E7BAFDD8BFE}">
      <dgm:prSet/>
      <dgm:spPr/>
      <dgm:t>
        <a:bodyPr/>
        <a:lstStyle/>
        <a:p>
          <a:endParaRPr lang="en-US"/>
        </a:p>
      </dgm:t>
    </dgm:pt>
    <dgm:pt modelId="{29F820B3-E830-4B16-B2FC-E8D8DA06222A}" type="parTrans" cxnId="{B8D3430A-3382-4F9E-BA42-5E7BAFDD8BFE}">
      <dgm:prSet/>
      <dgm:spPr/>
      <dgm:t>
        <a:bodyPr/>
        <a:lstStyle/>
        <a:p>
          <a:endParaRPr lang="en-US"/>
        </a:p>
      </dgm:t>
    </dgm:pt>
    <dgm:pt modelId="{C5C0F4B2-D926-4673-BBB3-1F7F63B377F8}">
      <dgm:prSet custT="1"/>
      <dgm:spPr/>
      <dgm:t>
        <a:bodyPr/>
        <a:lstStyle/>
        <a:p>
          <a:r>
            <a:rPr lang="vi-VN" sz="2800" b="1" dirty="0">
              <a:latin typeface="+mn-lt"/>
              <a:cs typeface="Times New Roman" panose="02020603050405020304" pitchFamily="18" charset="0"/>
            </a:rPr>
            <a:t>ĐÁNH GIÁ – HƯỚNG PHÁT TRIỂN</a:t>
          </a:r>
          <a:endParaRPr lang="en-US" sz="2800" b="1" dirty="0">
            <a:latin typeface="+mn-lt"/>
            <a:cs typeface="Times New Roman" panose="02020603050405020304" pitchFamily="18" charset="0"/>
          </a:endParaRPr>
        </a:p>
      </dgm:t>
    </dgm:pt>
    <dgm:pt modelId="{AD6A3612-8981-40CE-9510-080C34BF59CB}" type="sibTrans" cxnId="{B96190BB-DC3A-41B6-96F9-D7D775030B6F}">
      <dgm:prSet/>
      <dgm:spPr/>
      <dgm:t>
        <a:bodyPr/>
        <a:lstStyle/>
        <a:p>
          <a:endParaRPr lang="en-US"/>
        </a:p>
      </dgm:t>
    </dgm:pt>
    <dgm:pt modelId="{F0175446-379F-4CB0-8BA4-6AFEAC7875D7}" type="parTrans" cxnId="{B96190BB-DC3A-41B6-96F9-D7D775030B6F}">
      <dgm:prSet/>
      <dgm:spPr/>
      <dgm:t>
        <a:bodyPr/>
        <a:lstStyle/>
        <a:p>
          <a:endParaRPr lang="en-US"/>
        </a:p>
      </dgm:t>
    </dgm:pt>
    <dgm:pt modelId="{D10E9F27-5658-4690-837F-4C4C1152C5CE}">
      <dgm:prSet custT="1"/>
      <dgm:spPr/>
      <dgm:t>
        <a:bodyPr/>
        <a:lstStyle/>
        <a:p>
          <a:r>
            <a:rPr lang="vi-VN" sz="2800" b="1" dirty="0">
              <a:latin typeface="Arial" panose="020B0604020202020204" pitchFamily="34" charset="0"/>
              <a:cs typeface="Arial" panose="020B0604020202020204" pitchFamily="34" charset="0"/>
            </a:rPr>
            <a:t>GIỚI THIỆU</a:t>
          </a:r>
          <a:r>
            <a:rPr lang="en-US" sz="2800" b="1" dirty="0">
              <a:latin typeface="Arial" panose="020B0604020202020204" pitchFamily="34" charset="0"/>
              <a:cs typeface="Arial" panose="020B0604020202020204" pitchFamily="34" charset="0"/>
            </a:rPr>
            <a:t> ĐỀ TÀI</a:t>
          </a:r>
        </a:p>
      </dgm:t>
    </dgm:pt>
    <dgm:pt modelId="{C5683286-3C2E-42EE-8F31-5CC069755C8F}" type="parTrans" cxnId="{02501C8F-430B-4FD2-A538-D3A7091473E3}">
      <dgm:prSet/>
      <dgm:spPr/>
      <dgm:t>
        <a:bodyPr/>
        <a:lstStyle/>
        <a:p>
          <a:endParaRPr lang="en-US"/>
        </a:p>
      </dgm:t>
    </dgm:pt>
    <dgm:pt modelId="{4C2AC7F8-B734-4406-A745-C76307844E7E}" type="sibTrans" cxnId="{02501C8F-430B-4FD2-A538-D3A7091473E3}">
      <dgm:prSet/>
      <dgm:spPr/>
      <dgm:t>
        <a:bodyPr/>
        <a:lstStyle/>
        <a:p>
          <a:endParaRPr lang="en-US"/>
        </a:p>
      </dgm:t>
    </dgm:pt>
    <dgm:pt modelId="{4BADFA67-3CC2-4DA5-8542-F57537A10EF0}" type="pres">
      <dgm:prSet presAssocID="{FAF974FC-D584-423F-9223-4C6684C60926}" presName="linear" presStyleCnt="0">
        <dgm:presLayoutVars>
          <dgm:dir/>
          <dgm:animLvl val="lvl"/>
          <dgm:resizeHandles val="exact"/>
        </dgm:presLayoutVars>
      </dgm:prSet>
      <dgm:spPr/>
    </dgm:pt>
    <dgm:pt modelId="{681CEBDD-D8B8-43E0-A4DF-489F76181BA9}" type="pres">
      <dgm:prSet presAssocID="{D10E9F27-5658-4690-837F-4C4C1152C5CE}" presName="parentLin" presStyleCnt="0"/>
      <dgm:spPr/>
    </dgm:pt>
    <dgm:pt modelId="{953D51EA-1F0A-45CA-8D87-8DC21BB4E5FD}" type="pres">
      <dgm:prSet presAssocID="{D10E9F27-5658-4690-837F-4C4C1152C5CE}" presName="parentLeftMargin" presStyleLbl="node1" presStyleIdx="0" presStyleCnt="5"/>
      <dgm:spPr/>
    </dgm:pt>
    <dgm:pt modelId="{17C194F6-7556-4420-BE4D-6AFFF01028B6}" type="pres">
      <dgm:prSet presAssocID="{D10E9F27-5658-4690-837F-4C4C1152C5CE}" presName="parentText" presStyleLbl="node1" presStyleIdx="0" presStyleCnt="5">
        <dgm:presLayoutVars>
          <dgm:chMax val="0"/>
          <dgm:bulletEnabled val="1"/>
        </dgm:presLayoutVars>
      </dgm:prSet>
      <dgm:spPr/>
    </dgm:pt>
    <dgm:pt modelId="{8968343C-73D1-48DB-BB2C-1978E24AB272}" type="pres">
      <dgm:prSet presAssocID="{D10E9F27-5658-4690-837F-4C4C1152C5CE}" presName="negativeSpace" presStyleCnt="0"/>
      <dgm:spPr/>
    </dgm:pt>
    <dgm:pt modelId="{37F09BBF-B576-420D-AF4E-30A06E6F168C}" type="pres">
      <dgm:prSet presAssocID="{D10E9F27-5658-4690-837F-4C4C1152C5CE}" presName="childText" presStyleLbl="conFgAcc1" presStyleIdx="0" presStyleCnt="5">
        <dgm:presLayoutVars>
          <dgm:bulletEnabled val="1"/>
        </dgm:presLayoutVars>
      </dgm:prSet>
      <dgm:spPr/>
    </dgm:pt>
    <dgm:pt modelId="{F72C03D9-F1F3-4FEC-A5C9-4FECF2694E0F}" type="pres">
      <dgm:prSet presAssocID="{4C2AC7F8-B734-4406-A745-C76307844E7E}" presName="spaceBetweenRectangles" presStyleCnt="0"/>
      <dgm:spPr/>
    </dgm:pt>
    <dgm:pt modelId="{8A195228-35DB-4F1D-8881-684763D15B0B}" type="pres">
      <dgm:prSet presAssocID="{4A6E5D11-5609-428B-8C42-7951900C0AB5}" presName="parentLin" presStyleCnt="0"/>
      <dgm:spPr/>
    </dgm:pt>
    <dgm:pt modelId="{E8A7DA90-90F2-45D0-9EE3-B45FA2057E90}" type="pres">
      <dgm:prSet presAssocID="{4A6E5D11-5609-428B-8C42-7951900C0AB5}" presName="parentLeftMargin" presStyleLbl="node1" presStyleIdx="0" presStyleCnt="5"/>
      <dgm:spPr/>
    </dgm:pt>
    <dgm:pt modelId="{C83B405D-6A9E-4C6D-A3F6-7CF3167AB7CA}" type="pres">
      <dgm:prSet presAssocID="{4A6E5D11-5609-428B-8C42-7951900C0AB5}" presName="parentText" presStyleLbl="node1" presStyleIdx="1" presStyleCnt="5">
        <dgm:presLayoutVars>
          <dgm:chMax val="0"/>
          <dgm:bulletEnabled val="1"/>
        </dgm:presLayoutVars>
      </dgm:prSet>
      <dgm:spPr/>
    </dgm:pt>
    <dgm:pt modelId="{874904DC-1C4C-4D08-813F-FCACA3FA5E14}" type="pres">
      <dgm:prSet presAssocID="{4A6E5D11-5609-428B-8C42-7951900C0AB5}" presName="negativeSpace" presStyleCnt="0"/>
      <dgm:spPr/>
    </dgm:pt>
    <dgm:pt modelId="{16CDADD8-ED97-452A-8F3F-B59601081773}" type="pres">
      <dgm:prSet presAssocID="{4A6E5D11-5609-428B-8C42-7951900C0AB5}" presName="childText" presStyleLbl="conFgAcc1" presStyleIdx="1" presStyleCnt="5" custLinFactNeighborX="1250" custLinFactNeighborY="-6093">
        <dgm:presLayoutVars>
          <dgm:bulletEnabled val="1"/>
        </dgm:presLayoutVars>
      </dgm:prSet>
      <dgm:spPr/>
    </dgm:pt>
    <dgm:pt modelId="{BDE1B320-5F50-44EA-94D8-D73BDE00549F}" type="pres">
      <dgm:prSet presAssocID="{70C9F842-F129-4B16-B487-2AD9F70B113B}" presName="spaceBetweenRectangles" presStyleCnt="0"/>
      <dgm:spPr/>
    </dgm:pt>
    <dgm:pt modelId="{977C496A-30E4-4CD7-B65A-124EFAF9A7F3}" type="pres">
      <dgm:prSet presAssocID="{621C04FD-7AB2-42D9-A2EB-4B000B1A9421}" presName="parentLin" presStyleCnt="0"/>
      <dgm:spPr/>
    </dgm:pt>
    <dgm:pt modelId="{79DD2DFB-932D-42AE-A096-F745615D6ABC}" type="pres">
      <dgm:prSet presAssocID="{621C04FD-7AB2-42D9-A2EB-4B000B1A9421}" presName="parentLeftMargin" presStyleLbl="node1" presStyleIdx="1" presStyleCnt="5"/>
      <dgm:spPr/>
    </dgm:pt>
    <dgm:pt modelId="{73F4216D-83BA-47C3-9065-E1EAFA358D8A}" type="pres">
      <dgm:prSet presAssocID="{621C04FD-7AB2-42D9-A2EB-4B000B1A9421}" presName="parentText" presStyleLbl="node1" presStyleIdx="2" presStyleCnt="5">
        <dgm:presLayoutVars>
          <dgm:chMax val="0"/>
          <dgm:bulletEnabled val="1"/>
        </dgm:presLayoutVars>
      </dgm:prSet>
      <dgm:spPr/>
    </dgm:pt>
    <dgm:pt modelId="{95E3BCE8-78A2-40D2-BEB3-1578FBD4CDF3}" type="pres">
      <dgm:prSet presAssocID="{621C04FD-7AB2-42D9-A2EB-4B000B1A9421}" presName="negativeSpace" presStyleCnt="0"/>
      <dgm:spPr/>
    </dgm:pt>
    <dgm:pt modelId="{4FF45B03-FDEA-49AF-803F-547E0B3D1CE5}" type="pres">
      <dgm:prSet presAssocID="{621C04FD-7AB2-42D9-A2EB-4B000B1A9421}" presName="childText" presStyleLbl="conFgAcc1" presStyleIdx="2" presStyleCnt="5" custLinFactNeighborX="1712" custLinFactNeighborY="-13200">
        <dgm:presLayoutVars>
          <dgm:bulletEnabled val="1"/>
        </dgm:presLayoutVars>
      </dgm:prSet>
      <dgm:spPr/>
    </dgm:pt>
    <dgm:pt modelId="{48FF2AFD-C4F0-4E17-B7B0-2FE0CAD9B831}" type="pres">
      <dgm:prSet presAssocID="{4D7143CC-2572-4A6C-90C3-BD06C8007E06}" presName="spaceBetweenRectangles" presStyleCnt="0"/>
      <dgm:spPr/>
    </dgm:pt>
    <dgm:pt modelId="{A818E1D2-820F-44F3-95DC-A093A03EB7F4}" type="pres">
      <dgm:prSet presAssocID="{43CE62B7-2FA9-4DE8-A2E4-DFE2287A9ED4}" presName="parentLin" presStyleCnt="0"/>
      <dgm:spPr/>
    </dgm:pt>
    <dgm:pt modelId="{C7562F96-6FE5-4035-BE57-CD4D4724528F}" type="pres">
      <dgm:prSet presAssocID="{43CE62B7-2FA9-4DE8-A2E4-DFE2287A9ED4}" presName="parentLeftMargin" presStyleLbl="node1" presStyleIdx="2" presStyleCnt="5"/>
      <dgm:spPr/>
    </dgm:pt>
    <dgm:pt modelId="{65D7256F-5040-4FA9-B4C1-362006E72D1B}" type="pres">
      <dgm:prSet presAssocID="{43CE62B7-2FA9-4DE8-A2E4-DFE2287A9ED4}" presName="parentText" presStyleLbl="node1" presStyleIdx="3" presStyleCnt="5">
        <dgm:presLayoutVars>
          <dgm:chMax val="0"/>
          <dgm:bulletEnabled val="1"/>
        </dgm:presLayoutVars>
      </dgm:prSet>
      <dgm:spPr/>
    </dgm:pt>
    <dgm:pt modelId="{8C4D1E2D-F80C-4B7B-A1D7-79ED4CB6452B}" type="pres">
      <dgm:prSet presAssocID="{43CE62B7-2FA9-4DE8-A2E4-DFE2287A9ED4}" presName="negativeSpace" presStyleCnt="0"/>
      <dgm:spPr/>
    </dgm:pt>
    <dgm:pt modelId="{81C17119-E1A3-4C6A-BA24-EC2539B77F36}" type="pres">
      <dgm:prSet presAssocID="{43CE62B7-2FA9-4DE8-A2E4-DFE2287A9ED4}" presName="childText" presStyleLbl="conFgAcc1" presStyleIdx="3" presStyleCnt="5">
        <dgm:presLayoutVars>
          <dgm:bulletEnabled val="1"/>
        </dgm:presLayoutVars>
      </dgm:prSet>
      <dgm:spPr/>
    </dgm:pt>
    <dgm:pt modelId="{DDA1EA6B-2758-4C3D-A1AF-FF8A720EC77E}" type="pres">
      <dgm:prSet presAssocID="{E138CBBA-41D3-4CA1-B6E2-53C1F4038493}" presName="spaceBetweenRectangles" presStyleCnt="0"/>
      <dgm:spPr/>
    </dgm:pt>
    <dgm:pt modelId="{0C8A30EE-4D93-4B91-8F7B-BF48C9A292D1}" type="pres">
      <dgm:prSet presAssocID="{C5C0F4B2-D926-4673-BBB3-1F7F63B377F8}" presName="parentLin" presStyleCnt="0"/>
      <dgm:spPr/>
    </dgm:pt>
    <dgm:pt modelId="{905BACC6-28B8-4C1D-98A4-1B1FC4536440}" type="pres">
      <dgm:prSet presAssocID="{C5C0F4B2-D926-4673-BBB3-1F7F63B377F8}" presName="parentLeftMargin" presStyleLbl="node1" presStyleIdx="3" presStyleCnt="5"/>
      <dgm:spPr/>
    </dgm:pt>
    <dgm:pt modelId="{100AEC40-CAD6-4162-947C-29B005C7622E}" type="pres">
      <dgm:prSet presAssocID="{C5C0F4B2-D926-4673-BBB3-1F7F63B377F8}" presName="parentText" presStyleLbl="node1" presStyleIdx="4" presStyleCnt="5">
        <dgm:presLayoutVars>
          <dgm:chMax val="0"/>
          <dgm:bulletEnabled val="1"/>
        </dgm:presLayoutVars>
      </dgm:prSet>
      <dgm:spPr/>
    </dgm:pt>
    <dgm:pt modelId="{26AB9F49-61B7-4726-922C-08318F8CBC95}" type="pres">
      <dgm:prSet presAssocID="{C5C0F4B2-D926-4673-BBB3-1F7F63B377F8}" presName="negativeSpace" presStyleCnt="0"/>
      <dgm:spPr/>
    </dgm:pt>
    <dgm:pt modelId="{D0E36146-2817-4F49-8E5A-95ADD83072A5}" type="pres">
      <dgm:prSet presAssocID="{C5C0F4B2-D926-4673-BBB3-1F7F63B377F8}" presName="childText" presStyleLbl="conFgAcc1" presStyleIdx="4" presStyleCnt="5">
        <dgm:presLayoutVars>
          <dgm:bulletEnabled val="1"/>
        </dgm:presLayoutVars>
      </dgm:prSet>
      <dgm:spPr/>
    </dgm:pt>
  </dgm:ptLst>
  <dgm:cxnLst>
    <dgm:cxn modelId="{F3D8D708-4D5E-4DC0-BB6B-BFA1740CDF24}" type="presOf" srcId="{43CE62B7-2FA9-4DE8-A2E4-DFE2287A9ED4}" destId="{65D7256F-5040-4FA9-B4C1-362006E72D1B}" srcOrd="1" destOrd="0" presId="urn:microsoft.com/office/officeart/2005/8/layout/list1"/>
    <dgm:cxn modelId="{B8D3430A-3382-4F9E-BA42-5E7BAFDD8BFE}" srcId="{FAF974FC-D584-423F-9223-4C6684C60926}" destId="{43CE62B7-2FA9-4DE8-A2E4-DFE2287A9ED4}" srcOrd="3" destOrd="0" parTransId="{29F820B3-E830-4B16-B2FC-E8D8DA06222A}" sibTransId="{E138CBBA-41D3-4CA1-B6E2-53C1F4038493}"/>
    <dgm:cxn modelId="{580A0E14-BA2E-4686-8C5A-F04522815DF6}" type="presOf" srcId="{621C04FD-7AB2-42D9-A2EB-4B000B1A9421}" destId="{79DD2DFB-932D-42AE-A096-F745615D6ABC}" srcOrd="0" destOrd="0" presId="urn:microsoft.com/office/officeart/2005/8/layout/list1"/>
    <dgm:cxn modelId="{68B67A3C-F2F0-4B11-991D-24DF95E7D7AD}" type="presOf" srcId="{C5C0F4B2-D926-4673-BBB3-1F7F63B377F8}" destId="{905BACC6-28B8-4C1D-98A4-1B1FC4536440}" srcOrd="0" destOrd="0" presId="urn:microsoft.com/office/officeart/2005/8/layout/list1"/>
    <dgm:cxn modelId="{58F0F74A-0FCD-4622-BFBF-3B524A14764E}" type="presOf" srcId="{FAF974FC-D584-423F-9223-4C6684C60926}" destId="{4BADFA67-3CC2-4DA5-8542-F57537A10EF0}" srcOrd="0" destOrd="0" presId="urn:microsoft.com/office/officeart/2005/8/layout/list1"/>
    <dgm:cxn modelId="{6A5DA179-C21B-4A98-A26A-6B9BCEF6A7D6}" type="presOf" srcId="{4A6E5D11-5609-428B-8C42-7951900C0AB5}" destId="{E8A7DA90-90F2-45D0-9EE3-B45FA2057E90}" srcOrd="0" destOrd="0" presId="urn:microsoft.com/office/officeart/2005/8/layout/list1"/>
    <dgm:cxn modelId="{9B606988-914D-40DF-92F3-2A8255BFEC42}" type="presOf" srcId="{4A6E5D11-5609-428B-8C42-7951900C0AB5}" destId="{C83B405D-6A9E-4C6D-A3F6-7CF3167AB7CA}" srcOrd="1" destOrd="0" presId="urn:microsoft.com/office/officeart/2005/8/layout/list1"/>
    <dgm:cxn modelId="{02501C8F-430B-4FD2-A538-D3A7091473E3}" srcId="{FAF974FC-D584-423F-9223-4C6684C60926}" destId="{D10E9F27-5658-4690-837F-4C4C1152C5CE}" srcOrd="0" destOrd="0" parTransId="{C5683286-3C2E-42EE-8F31-5CC069755C8F}" sibTransId="{4C2AC7F8-B734-4406-A745-C76307844E7E}"/>
    <dgm:cxn modelId="{DD398B91-D312-4E17-9990-BA3AC02033B1}" type="presOf" srcId="{D10E9F27-5658-4690-837F-4C4C1152C5CE}" destId="{17C194F6-7556-4420-BE4D-6AFFF01028B6}" srcOrd="1" destOrd="0" presId="urn:microsoft.com/office/officeart/2005/8/layout/list1"/>
    <dgm:cxn modelId="{B06C6392-BD7C-4F66-B7F6-16908ACB01E1}" type="presOf" srcId="{C5C0F4B2-D926-4673-BBB3-1F7F63B377F8}" destId="{100AEC40-CAD6-4162-947C-29B005C7622E}" srcOrd="1" destOrd="0" presId="urn:microsoft.com/office/officeart/2005/8/layout/list1"/>
    <dgm:cxn modelId="{09414892-3A5D-4DEA-945A-D4CF438D6B20}" type="presOf" srcId="{43CE62B7-2FA9-4DE8-A2E4-DFE2287A9ED4}" destId="{C7562F96-6FE5-4035-BE57-CD4D4724528F}" srcOrd="0" destOrd="0" presId="urn:microsoft.com/office/officeart/2005/8/layout/list1"/>
    <dgm:cxn modelId="{97EE5EA3-D13C-4691-9C6B-33DC294BF1CB}" srcId="{FAF974FC-D584-423F-9223-4C6684C60926}" destId="{621C04FD-7AB2-42D9-A2EB-4B000B1A9421}" srcOrd="2" destOrd="0" parTransId="{C8FD41D0-1C6B-4017-8CA8-06D624279D4C}" sibTransId="{4D7143CC-2572-4A6C-90C3-BD06C8007E06}"/>
    <dgm:cxn modelId="{B96190BB-DC3A-41B6-96F9-D7D775030B6F}" srcId="{FAF974FC-D584-423F-9223-4C6684C60926}" destId="{C5C0F4B2-D926-4673-BBB3-1F7F63B377F8}" srcOrd="4" destOrd="0" parTransId="{F0175446-379F-4CB0-8BA4-6AFEAC7875D7}" sibTransId="{AD6A3612-8981-40CE-9510-080C34BF59CB}"/>
    <dgm:cxn modelId="{92E2E6C0-5CC2-4B5D-8666-31CD812BB44E}" type="presOf" srcId="{621C04FD-7AB2-42D9-A2EB-4B000B1A9421}" destId="{73F4216D-83BA-47C3-9065-E1EAFA358D8A}" srcOrd="1" destOrd="0" presId="urn:microsoft.com/office/officeart/2005/8/layout/list1"/>
    <dgm:cxn modelId="{C78113CF-99A7-494C-80C8-76218C0FEBAB}" type="presOf" srcId="{D10E9F27-5658-4690-837F-4C4C1152C5CE}" destId="{953D51EA-1F0A-45CA-8D87-8DC21BB4E5FD}" srcOrd="0" destOrd="0" presId="urn:microsoft.com/office/officeart/2005/8/layout/list1"/>
    <dgm:cxn modelId="{605DE1FF-3F9A-405B-9E6A-DC694C4E2D2B}" srcId="{FAF974FC-D584-423F-9223-4C6684C60926}" destId="{4A6E5D11-5609-428B-8C42-7951900C0AB5}" srcOrd="1" destOrd="0" parTransId="{BD7C3BB9-BEF0-457B-95AD-451F25CFFDB3}" sibTransId="{70C9F842-F129-4B16-B487-2AD9F70B113B}"/>
    <dgm:cxn modelId="{C5215963-CF0C-429F-B62D-9B2FAAC34A9D}" type="presParOf" srcId="{4BADFA67-3CC2-4DA5-8542-F57537A10EF0}" destId="{681CEBDD-D8B8-43E0-A4DF-489F76181BA9}" srcOrd="0" destOrd="0" presId="urn:microsoft.com/office/officeart/2005/8/layout/list1"/>
    <dgm:cxn modelId="{3120AE39-A593-449B-AD14-2D1230E98A48}" type="presParOf" srcId="{681CEBDD-D8B8-43E0-A4DF-489F76181BA9}" destId="{953D51EA-1F0A-45CA-8D87-8DC21BB4E5FD}" srcOrd="0" destOrd="0" presId="urn:microsoft.com/office/officeart/2005/8/layout/list1"/>
    <dgm:cxn modelId="{802F9139-AD0A-4162-80A6-B4740B18357A}" type="presParOf" srcId="{681CEBDD-D8B8-43E0-A4DF-489F76181BA9}" destId="{17C194F6-7556-4420-BE4D-6AFFF01028B6}" srcOrd="1" destOrd="0" presId="urn:microsoft.com/office/officeart/2005/8/layout/list1"/>
    <dgm:cxn modelId="{4E86F5DC-5183-4B90-8D5A-DE4CCF4AF738}" type="presParOf" srcId="{4BADFA67-3CC2-4DA5-8542-F57537A10EF0}" destId="{8968343C-73D1-48DB-BB2C-1978E24AB272}" srcOrd="1" destOrd="0" presId="urn:microsoft.com/office/officeart/2005/8/layout/list1"/>
    <dgm:cxn modelId="{F036F002-17BD-44B2-AC64-8F0004A70081}" type="presParOf" srcId="{4BADFA67-3CC2-4DA5-8542-F57537A10EF0}" destId="{37F09BBF-B576-420D-AF4E-30A06E6F168C}" srcOrd="2" destOrd="0" presId="urn:microsoft.com/office/officeart/2005/8/layout/list1"/>
    <dgm:cxn modelId="{DFE6285B-0DB8-4533-9D66-E8516D118C84}" type="presParOf" srcId="{4BADFA67-3CC2-4DA5-8542-F57537A10EF0}" destId="{F72C03D9-F1F3-4FEC-A5C9-4FECF2694E0F}" srcOrd="3" destOrd="0" presId="urn:microsoft.com/office/officeart/2005/8/layout/list1"/>
    <dgm:cxn modelId="{B79323B3-2002-4C6E-97CE-A0B5C62F5C43}" type="presParOf" srcId="{4BADFA67-3CC2-4DA5-8542-F57537A10EF0}" destId="{8A195228-35DB-4F1D-8881-684763D15B0B}" srcOrd="4" destOrd="0" presId="urn:microsoft.com/office/officeart/2005/8/layout/list1"/>
    <dgm:cxn modelId="{9A70BDB6-5CC2-4648-B6D2-50CD2BA15C45}" type="presParOf" srcId="{8A195228-35DB-4F1D-8881-684763D15B0B}" destId="{E8A7DA90-90F2-45D0-9EE3-B45FA2057E90}" srcOrd="0" destOrd="0" presId="urn:microsoft.com/office/officeart/2005/8/layout/list1"/>
    <dgm:cxn modelId="{C635AED2-B30D-472D-A931-C1318F1B2033}" type="presParOf" srcId="{8A195228-35DB-4F1D-8881-684763D15B0B}" destId="{C83B405D-6A9E-4C6D-A3F6-7CF3167AB7CA}" srcOrd="1" destOrd="0" presId="urn:microsoft.com/office/officeart/2005/8/layout/list1"/>
    <dgm:cxn modelId="{4CD7749C-FCF2-41F1-AB0A-C6947BDC0534}" type="presParOf" srcId="{4BADFA67-3CC2-4DA5-8542-F57537A10EF0}" destId="{874904DC-1C4C-4D08-813F-FCACA3FA5E14}" srcOrd="5" destOrd="0" presId="urn:microsoft.com/office/officeart/2005/8/layout/list1"/>
    <dgm:cxn modelId="{CFED54DA-072D-49C1-B391-A3B2B268BCCC}" type="presParOf" srcId="{4BADFA67-3CC2-4DA5-8542-F57537A10EF0}" destId="{16CDADD8-ED97-452A-8F3F-B59601081773}" srcOrd="6" destOrd="0" presId="urn:microsoft.com/office/officeart/2005/8/layout/list1"/>
    <dgm:cxn modelId="{6BA2ED3B-12C8-42DA-9509-0B0810D5B3C8}" type="presParOf" srcId="{4BADFA67-3CC2-4DA5-8542-F57537A10EF0}" destId="{BDE1B320-5F50-44EA-94D8-D73BDE00549F}" srcOrd="7" destOrd="0" presId="urn:microsoft.com/office/officeart/2005/8/layout/list1"/>
    <dgm:cxn modelId="{DF5C06E6-0F2A-4F69-BDCE-F18C143D488A}" type="presParOf" srcId="{4BADFA67-3CC2-4DA5-8542-F57537A10EF0}" destId="{977C496A-30E4-4CD7-B65A-124EFAF9A7F3}" srcOrd="8" destOrd="0" presId="urn:microsoft.com/office/officeart/2005/8/layout/list1"/>
    <dgm:cxn modelId="{E0BA6469-FCCC-4BF6-8F8B-7A429F9890EC}" type="presParOf" srcId="{977C496A-30E4-4CD7-B65A-124EFAF9A7F3}" destId="{79DD2DFB-932D-42AE-A096-F745615D6ABC}" srcOrd="0" destOrd="0" presId="urn:microsoft.com/office/officeart/2005/8/layout/list1"/>
    <dgm:cxn modelId="{EF437E9A-8E25-4C62-8DF3-318393A1451E}" type="presParOf" srcId="{977C496A-30E4-4CD7-B65A-124EFAF9A7F3}" destId="{73F4216D-83BA-47C3-9065-E1EAFA358D8A}" srcOrd="1" destOrd="0" presId="urn:microsoft.com/office/officeart/2005/8/layout/list1"/>
    <dgm:cxn modelId="{357EBCA9-125D-43F1-83CB-FEF32BEA0400}" type="presParOf" srcId="{4BADFA67-3CC2-4DA5-8542-F57537A10EF0}" destId="{95E3BCE8-78A2-40D2-BEB3-1578FBD4CDF3}" srcOrd="9" destOrd="0" presId="urn:microsoft.com/office/officeart/2005/8/layout/list1"/>
    <dgm:cxn modelId="{A219778A-E295-4AB5-BE6B-C43A76913ECE}" type="presParOf" srcId="{4BADFA67-3CC2-4DA5-8542-F57537A10EF0}" destId="{4FF45B03-FDEA-49AF-803F-547E0B3D1CE5}" srcOrd="10" destOrd="0" presId="urn:microsoft.com/office/officeart/2005/8/layout/list1"/>
    <dgm:cxn modelId="{E02CA7F0-C04E-415E-9B76-EFBFDEF41D89}" type="presParOf" srcId="{4BADFA67-3CC2-4DA5-8542-F57537A10EF0}" destId="{48FF2AFD-C4F0-4E17-B7B0-2FE0CAD9B831}" srcOrd="11" destOrd="0" presId="urn:microsoft.com/office/officeart/2005/8/layout/list1"/>
    <dgm:cxn modelId="{3FCD0474-343D-414C-9952-01B06360E10D}" type="presParOf" srcId="{4BADFA67-3CC2-4DA5-8542-F57537A10EF0}" destId="{A818E1D2-820F-44F3-95DC-A093A03EB7F4}" srcOrd="12" destOrd="0" presId="urn:microsoft.com/office/officeart/2005/8/layout/list1"/>
    <dgm:cxn modelId="{9027ED32-43FA-4951-98D4-5E6AC6BE3394}" type="presParOf" srcId="{A818E1D2-820F-44F3-95DC-A093A03EB7F4}" destId="{C7562F96-6FE5-4035-BE57-CD4D4724528F}" srcOrd="0" destOrd="0" presId="urn:microsoft.com/office/officeart/2005/8/layout/list1"/>
    <dgm:cxn modelId="{AF15325E-6282-4C7E-998B-85A0D4E260D2}" type="presParOf" srcId="{A818E1D2-820F-44F3-95DC-A093A03EB7F4}" destId="{65D7256F-5040-4FA9-B4C1-362006E72D1B}" srcOrd="1" destOrd="0" presId="urn:microsoft.com/office/officeart/2005/8/layout/list1"/>
    <dgm:cxn modelId="{CAE4120D-A384-483B-9F05-7F156061DE44}" type="presParOf" srcId="{4BADFA67-3CC2-4DA5-8542-F57537A10EF0}" destId="{8C4D1E2D-F80C-4B7B-A1D7-79ED4CB6452B}" srcOrd="13" destOrd="0" presId="urn:microsoft.com/office/officeart/2005/8/layout/list1"/>
    <dgm:cxn modelId="{AC3BCF11-7ABC-4AF5-A329-17734556126B}" type="presParOf" srcId="{4BADFA67-3CC2-4DA5-8542-F57537A10EF0}" destId="{81C17119-E1A3-4C6A-BA24-EC2539B77F36}" srcOrd="14" destOrd="0" presId="urn:microsoft.com/office/officeart/2005/8/layout/list1"/>
    <dgm:cxn modelId="{CD7004B1-3254-4184-A3F6-317A748529FF}" type="presParOf" srcId="{4BADFA67-3CC2-4DA5-8542-F57537A10EF0}" destId="{DDA1EA6B-2758-4C3D-A1AF-FF8A720EC77E}" srcOrd="15" destOrd="0" presId="urn:microsoft.com/office/officeart/2005/8/layout/list1"/>
    <dgm:cxn modelId="{9BF06ECD-5DDE-43C0-BC2D-208FCE17B354}" type="presParOf" srcId="{4BADFA67-3CC2-4DA5-8542-F57537A10EF0}" destId="{0C8A30EE-4D93-4B91-8F7B-BF48C9A292D1}" srcOrd="16" destOrd="0" presId="urn:microsoft.com/office/officeart/2005/8/layout/list1"/>
    <dgm:cxn modelId="{BF1885C0-4F29-46FA-868E-0BC67246E7A0}" type="presParOf" srcId="{0C8A30EE-4D93-4B91-8F7B-BF48C9A292D1}" destId="{905BACC6-28B8-4C1D-98A4-1B1FC4536440}" srcOrd="0" destOrd="0" presId="urn:microsoft.com/office/officeart/2005/8/layout/list1"/>
    <dgm:cxn modelId="{970287D5-90E3-4C05-BEE6-6762F5FBD17E}" type="presParOf" srcId="{0C8A30EE-4D93-4B91-8F7B-BF48C9A292D1}" destId="{100AEC40-CAD6-4162-947C-29B005C7622E}" srcOrd="1" destOrd="0" presId="urn:microsoft.com/office/officeart/2005/8/layout/list1"/>
    <dgm:cxn modelId="{1685F921-4D84-427F-896F-422D7C7788B5}" type="presParOf" srcId="{4BADFA67-3CC2-4DA5-8542-F57537A10EF0}" destId="{26AB9F49-61B7-4726-922C-08318F8CBC95}" srcOrd="17" destOrd="0" presId="urn:microsoft.com/office/officeart/2005/8/layout/list1"/>
    <dgm:cxn modelId="{FF0A359A-61F5-409D-872E-96D574B82F07}" type="presParOf" srcId="{4BADFA67-3CC2-4DA5-8542-F57537A10EF0}" destId="{D0E36146-2817-4F49-8E5A-95ADD83072A5}" srcOrd="18" destOrd="0" presId="urn:microsoft.com/office/officeart/2005/8/layout/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F09BBF-B576-420D-AF4E-30A06E6F168C}">
      <dsp:nvSpPr>
        <dsp:cNvPr id="0" name=""/>
        <dsp:cNvSpPr/>
      </dsp:nvSpPr>
      <dsp:spPr>
        <a:xfrm>
          <a:off x="0" y="328241"/>
          <a:ext cx="10299973" cy="4788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7C194F6-7556-4420-BE4D-6AFFF01028B6}">
      <dsp:nvSpPr>
        <dsp:cNvPr id="0" name=""/>
        <dsp:cNvSpPr/>
      </dsp:nvSpPr>
      <dsp:spPr>
        <a:xfrm>
          <a:off x="514998" y="47801"/>
          <a:ext cx="7209981" cy="560880"/>
        </a:xfrm>
        <a:prstGeom prst="round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272520" tIns="0" rIns="272520" bIns="0" numCol="1" spcCol="1270" anchor="ctr" anchorCtr="0">
          <a:noAutofit/>
        </a:bodyPr>
        <a:lstStyle/>
        <a:p>
          <a:pPr marL="0" lvl="0" indent="0" algn="l" defTabSz="1244600">
            <a:lnSpc>
              <a:spcPct val="90000"/>
            </a:lnSpc>
            <a:spcBef>
              <a:spcPct val="0"/>
            </a:spcBef>
            <a:spcAft>
              <a:spcPct val="35000"/>
            </a:spcAft>
            <a:buNone/>
          </a:pPr>
          <a:r>
            <a:rPr lang="vi-VN" sz="2800" b="1" kern="1200" dirty="0">
              <a:latin typeface="Arial" panose="020B0604020202020204" pitchFamily="34" charset="0"/>
              <a:cs typeface="Arial" panose="020B0604020202020204" pitchFamily="34" charset="0"/>
            </a:rPr>
            <a:t>GIỚI THIỆU</a:t>
          </a:r>
          <a:r>
            <a:rPr lang="en-US" sz="2800" b="1" kern="1200" dirty="0">
              <a:latin typeface="Arial" panose="020B0604020202020204" pitchFamily="34" charset="0"/>
              <a:cs typeface="Arial" panose="020B0604020202020204" pitchFamily="34" charset="0"/>
            </a:rPr>
            <a:t> ĐỀ TÀI</a:t>
          </a:r>
        </a:p>
      </dsp:txBody>
      <dsp:txXfrm>
        <a:off x="542378" y="75181"/>
        <a:ext cx="7155221" cy="506120"/>
      </dsp:txXfrm>
    </dsp:sp>
    <dsp:sp modelId="{16CDADD8-ED97-452A-8F3F-B59601081773}">
      <dsp:nvSpPr>
        <dsp:cNvPr id="0" name=""/>
        <dsp:cNvSpPr/>
      </dsp:nvSpPr>
      <dsp:spPr>
        <a:xfrm>
          <a:off x="0" y="1183829"/>
          <a:ext cx="10299973" cy="4788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83B405D-6A9E-4C6D-A3F6-7CF3167AB7CA}">
      <dsp:nvSpPr>
        <dsp:cNvPr id="0" name=""/>
        <dsp:cNvSpPr/>
      </dsp:nvSpPr>
      <dsp:spPr>
        <a:xfrm>
          <a:off x="514998" y="909641"/>
          <a:ext cx="7209981" cy="560880"/>
        </a:xfrm>
        <a:prstGeom prst="round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272520" tIns="0" rIns="272520" bIns="0" numCol="1" spcCol="1270" anchor="ctr" anchorCtr="0">
          <a:noAutofit/>
        </a:bodyPr>
        <a:lstStyle/>
        <a:p>
          <a:pPr marL="0" lvl="0" indent="0" algn="l" defTabSz="1244600">
            <a:lnSpc>
              <a:spcPct val="90000"/>
            </a:lnSpc>
            <a:spcBef>
              <a:spcPct val="0"/>
            </a:spcBef>
            <a:spcAft>
              <a:spcPct val="35000"/>
            </a:spcAft>
            <a:buNone/>
          </a:pPr>
          <a:r>
            <a:rPr lang="en-US" sz="2800" b="1" kern="1200" dirty="0">
              <a:latin typeface="Arial" panose="020B0604020202020204" pitchFamily="34" charset="0"/>
              <a:cs typeface="Arial" panose="020B0604020202020204" pitchFamily="34" charset="0"/>
            </a:rPr>
            <a:t>CƠ SỞ LÝ THUYẾT</a:t>
          </a:r>
        </a:p>
      </dsp:txBody>
      <dsp:txXfrm>
        <a:off x="542378" y="937021"/>
        <a:ext cx="7155221" cy="506120"/>
      </dsp:txXfrm>
    </dsp:sp>
    <dsp:sp modelId="{4FF45B03-FDEA-49AF-803F-547E0B3D1CE5}">
      <dsp:nvSpPr>
        <dsp:cNvPr id="0" name=""/>
        <dsp:cNvSpPr/>
      </dsp:nvSpPr>
      <dsp:spPr>
        <a:xfrm>
          <a:off x="0" y="2038377"/>
          <a:ext cx="10299973" cy="4788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3F4216D-83BA-47C3-9065-E1EAFA358D8A}">
      <dsp:nvSpPr>
        <dsp:cNvPr id="0" name=""/>
        <dsp:cNvSpPr/>
      </dsp:nvSpPr>
      <dsp:spPr>
        <a:xfrm>
          <a:off x="514998" y="1771481"/>
          <a:ext cx="7209981" cy="560880"/>
        </a:xfrm>
        <a:prstGeom prst="round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272520" tIns="0" rIns="272520" bIns="0" numCol="1" spcCol="1270" anchor="ctr" anchorCtr="0">
          <a:noAutofit/>
        </a:bodyPr>
        <a:lstStyle/>
        <a:p>
          <a:pPr marL="0" lvl="0" indent="0" algn="l" defTabSz="1244600">
            <a:lnSpc>
              <a:spcPct val="90000"/>
            </a:lnSpc>
            <a:spcBef>
              <a:spcPct val="0"/>
            </a:spcBef>
            <a:spcAft>
              <a:spcPct val="35000"/>
            </a:spcAft>
            <a:buNone/>
          </a:pPr>
          <a:r>
            <a:rPr lang="vi-VN" sz="2800" b="1" kern="1200" dirty="0">
              <a:latin typeface="+mn-lt"/>
              <a:cs typeface="Times New Roman" panose="02020603050405020304" pitchFamily="18" charset="0"/>
            </a:rPr>
            <a:t>PHÂN</a:t>
          </a:r>
          <a:r>
            <a:rPr lang="en-US" sz="2800" b="1" kern="1200" dirty="0">
              <a:latin typeface="+mn-lt"/>
              <a:cs typeface="Times New Roman" panose="02020603050405020304" pitchFamily="18" charset="0"/>
            </a:rPr>
            <a:t> </a:t>
          </a:r>
          <a:r>
            <a:rPr lang="vi-VN" sz="2800" b="1" kern="1200" dirty="0">
              <a:latin typeface="+mn-lt"/>
              <a:cs typeface="Times New Roman" panose="02020603050405020304" pitchFamily="18" charset="0"/>
            </a:rPr>
            <a:t>TÍCH</a:t>
          </a:r>
          <a:r>
            <a:rPr lang="en-US" sz="2800" b="1" kern="1200" dirty="0">
              <a:latin typeface="+mn-lt"/>
              <a:cs typeface="Times New Roman" panose="02020603050405020304" pitchFamily="18" charset="0"/>
            </a:rPr>
            <a:t> </a:t>
          </a:r>
          <a:r>
            <a:rPr lang="en-US" sz="2800" b="1" kern="1200" dirty="0">
              <a:latin typeface="Arial" panose="020B0604020202020204" pitchFamily="34" charset="0"/>
              <a:cs typeface="Arial" panose="020B0604020202020204" pitchFamily="34" charset="0"/>
            </a:rPr>
            <a:t>THIẾT KẾ HỆ THỐNG</a:t>
          </a:r>
        </a:p>
      </dsp:txBody>
      <dsp:txXfrm>
        <a:off x="542378" y="1798861"/>
        <a:ext cx="7155221" cy="506120"/>
      </dsp:txXfrm>
    </dsp:sp>
    <dsp:sp modelId="{81C17119-E1A3-4C6A-BA24-EC2539B77F36}">
      <dsp:nvSpPr>
        <dsp:cNvPr id="0" name=""/>
        <dsp:cNvSpPr/>
      </dsp:nvSpPr>
      <dsp:spPr>
        <a:xfrm>
          <a:off x="0" y="2913761"/>
          <a:ext cx="10299973" cy="4788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5D7256F-5040-4FA9-B4C1-362006E72D1B}">
      <dsp:nvSpPr>
        <dsp:cNvPr id="0" name=""/>
        <dsp:cNvSpPr/>
      </dsp:nvSpPr>
      <dsp:spPr>
        <a:xfrm>
          <a:off x="514998" y="2633321"/>
          <a:ext cx="7209981" cy="560880"/>
        </a:xfrm>
        <a:prstGeom prst="round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272520" tIns="0" rIns="272520" bIns="0" numCol="1" spcCol="1270" anchor="ctr" anchorCtr="0">
          <a:noAutofit/>
        </a:bodyPr>
        <a:lstStyle/>
        <a:p>
          <a:pPr marL="0" lvl="0" indent="0" algn="l" defTabSz="1244600">
            <a:lnSpc>
              <a:spcPct val="90000"/>
            </a:lnSpc>
            <a:spcBef>
              <a:spcPct val="0"/>
            </a:spcBef>
            <a:spcAft>
              <a:spcPct val="35000"/>
            </a:spcAft>
            <a:buNone/>
          </a:pPr>
          <a:r>
            <a:rPr lang="vi-VN" sz="2800" b="1" kern="1200" dirty="0">
              <a:latin typeface="+mn-lt"/>
              <a:cs typeface="Times New Roman" panose="02020603050405020304" pitchFamily="18" charset="0"/>
            </a:rPr>
            <a:t>KẾT QUẢ ĐẠT ĐƯỢC</a:t>
          </a:r>
          <a:endParaRPr lang="en-US" sz="2800" b="1" kern="1200" dirty="0">
            <a:latin typeface="+mn-lt"/>
            <a:cs typeface="Times New Roman" panose="02020603050405020304" pitchFamily="18" charset="0"/>
          </a:endParaRPr>
        </a:p>
      </dsp:txBody>
      <dsp:txXfrm>
        <a:off x="542378" y="2660701"/>
        <a:ext cx="7155221" cy="506120"/>
      </dsp:txXfrm>
    </dsp:sp>
    <dsp:sp modelId="{D0E36146-2817-4F49-8E5A-95ADD83072A5}">
      <dsp:nvSpPr>
        <dsp:cNvPr id="0" name=""/>
        <dsp:cNvSpPr/>
      </dsp:nvSpPr>
      <dsp:spPr>
        <a:xfrm>
          <a:off x="0" y="3775601"/>
          <a:ext cx="10299973" cy="4788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00AEC40-CAD6-4162-947C-29B005C7622E}">
      <dsp:nvSpPr>
        <dsp:cNvPr id="0" name=""/>
        <dsp:cNvSpPr/>
      </dsp:nvSpPr>
      <dsp:spPr>
        <a:xfrm>
          <a:off x="514998" y="3495161"/>
          <a:ext cx="7209981" cy="560880"/>
        </a:xfrm>
        <a:prstGeom prst="round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272520" tIns="0" rIns="272520" bIns="0" numCol="1" spcCol="1270" anchor="ctr" anchorCtr="0">
          <a:noAutofit/>
        </a:bodyPr>
        <a:lstStyle/>
        <a:p>
          <a:pPr marL="0" lvl="0" indent="0" algn="l" defTabSz="1244600">
            <a:lnSpc>
              <a:spcPct val="90000"/>
            </a:lnSpc>
            <a:spcBef>
              <a:spcPct val="0"/>
            </a:spcBef>
            <a:spcAft>
              <a:spcPct val="35000"/>
            </a:spcAft>
            <a:buNone/>
          </a:pPr>
          <a:r>
            <a:rPr lang="vi-VN" sz="2800" b="1" kern="1200" dirty="0">
              <a:latin typeface="+mn-lt"/>
              <a:cs typeface="Times New Roman" panose="02020603050405020304" pitchFamily="18" charset="0"/>
            </a:rPr>
            <a:t>ĐÁNH GIÁ – HƯỚNG PHÁT TRIỂN</a:t>
          </a:r>
          <a:endParaRPr lang="en-US" sz="2800" b="1" kern="1200" dirty="0">
            <a:latin typeface="+mn-lt"/>
            <a:cs typeface="Times New Roman" panose="02020603050405020304" pitchFamily="18" charset="0"/>
          </a:endParaRPr>
        </a:p>
      </dsp:txBody>
      <dsp:txXfrm>
        <a:off x="542378" y="3522541"/>
        <a:ext cx="7155221" cy="506120"/>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E328702-633C-4F70-8B53-8514E3E7250E}" type="datetimeFigureOut">
              <a:rPr lang="en-US" smtClean="0"/>
              <a:t>4/26/2025</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B490163-FAFD-47D6-BE4F-B2E71F8CC245}" type="slidenum">
              <a:rPr lang="en-US" smtClean="0"/>
              <a:t>‹#›</a:t>
            </a:fld>
            <a:endParaRPr lang="en-US"/>
          </a:p>
        </p:txBody>
      </p:sp>
    </p:spTree>
    <p:extLst>
      <p:ext uri="{BB962C8B-B14F-4D97-AF65-F5344CB8AC3E}">
        <p14:creationId xmlns:p14="http://schemas.microsoft.com/office/powerpoint/2010/main" val="10581893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B490163-FAFD-47D6-BE4F-B2E71F8CC245}" type="slidenum">
              <a:rPr lang="en-US" smtClean="0"/>
              <a:t>1</a:t>
            </a:fld>
            <a:endParaRPr lang="en-US"/>
          </a:p>
        </p:txBody>
      </p:sp>
    </p:spTree>
    <p:extLst>
      <p:ext uri="{BB962C8B-B14F-4D97-AF65-F5344CB8AC3E}">
        <p14:creationId xmlns:p14="http://schemas.microsoft.com/office/powerpoint/2010/main" val="14120734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CB0A5B-DD2B-2828-AEF6-0A4407531BA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F2E8A45-F334-2601-8B0B-5A1E6B3B4E5B}"/>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3272F549-F0E3-0343-1718-24EB690E746D}"/>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01821F45-667B-803A-2C54-09E271D10F87}"/>
              </a:ext>
            </a:extLst>
          </p:cNvPr>
          <p:cNvSpPr>
            <a:spLocks noGrp="1"/>
          </p:cNvSpPr>
          <p:nvPr>
            <p:ph type="sldNum" sz="quarter" idx="10"/>
          </p:nvPr>
        </p:nvSpPr>
        <p:spPr/>
        <p:txBody>
          <a:bodyPr/>
          <a:lstStyle/>
          <a:p>
            <a:fld id="{3B490163-FAFD-47D6-BE4F-B2E71F8CC245}" type="slidenum">
              <a:rPr lang="en-US" smtClean="0"/>
              <a:t>10</a:t>
            </a:fld>
            <a:endParaRPr lang="en-US"/>
          </a:p>
        </p:txBody>
      </p:sp>
    </p:spTree>
    <p:extLst>
      <p:ext uri="{BB962C8B-B14F-4D97-AF65-F5344CB8AC3E}">
        <p14:creationId xmlns:p14="http://schemas.microsoft.com/office/powerpoint/2010/main" val="23926803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9D9455-36D9-99BF-260A-4E89C580F87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9E89E80-8ABA-AFDD-E7A5-61223217CFD3}"/>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9CA4CAB1-36E8-0107-39F5-3A2D3B309ED4}"/>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62C43409-1D6D-B059-350F-5079873B126A}"/>
              </a:ext>
            </a:extLst>
          </p:cNvPr>
          <p:cNvSpPr>
            <a:spLocks noGrp="1"/>
          </p:cNvSpPr>
          <p:nvPr>
            <p:ph type="sldNum" sz="quarter" idx="10"/>
          </p:nvPr>
        </p:nvSpPr>
        <p:spPr/>
        <p:txBody>
          <a:bodyPr/>
          <a:lstStyle/>
          <a:p>
            <a:fld id="{3B490163-FAFD-47D6-BE4F-B2E71F8CC245}" type="slidenum">
              <a:rPr lang="en-US" smtClean="0"/>
              <a:t>11</a:t>
            </a:fld>
            <a:endParaRPr lang="en-US"/>
          </a:p>
        </p:txBody>
      </p:sp>
    </p:spTree>
    <p:extLst>
      <p:ext uri="{BB962C8B-B14F-4D97-AF65-F5344CB8AC3E}">
        <p14:creationId xmlns:p14="http://schemas.microsoft.com/office/powerpoint/2010/main" val="24254203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1DF454-8DE7-7C78-B757-B3C78420523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3BF1A64-7568-822B-69F9-44EBC4422956}"/>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8E93A5CE-B7D9-2BEC-AE92-B31090D07233}"/>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C18DF38D-0849-589B-8F28-D5071DD4DF35}"/>
              </a:ext>
            </a:extLst>
          </p:cNvPr>
          <p:cNvSpPr>
            <a:spLocks noGrp="1"/>
          </p:cNvSpPr>
          <p:nvPr>
            <p:ph type="sldNum" sz="quarter" idx="10"/>
          </p:nvPr>
        </p:nvSpPr>
        <p:spPr/>
        <p:txBody>
          <a:bodyPr/>
          <a:lstStyle/>
          <a:p>
            <a:fld id="{3B490163-FAFD-47D6-BE4F-B2E71F8CC245}" type="slidenum">
              <a:rPr lang="en-US" smtClean="0"/>
              <a:t>12</a:t>
            </a:fld>
            <a:endParaRPr lang="en-US"/>
          </a:p>
        </p:txBody>
      </p:sp>
    </p:spTree>
    <p:extLst>
      <p:ext uri="{BB962C8B-B14F-4D97-AF65-F5344CB8AC3E}">
        <p14:creationId xmlns:p14="http://schemas.microsoft.com/office/powerpoint/2010/main" val="23961224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EBB1F6-E555-FD99-9BF3-1814BFE5747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37949D7-BEEC-AB61-092A-75C84DA24A1C}"/>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DEE49155-2968-41F3-A88C-D8551B8A3581}"/>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DEA5C6D0-4EF2-F318-A4C3-71A1D26EEF3D}"/>
              </a:ext>
            </a:extLst>
          </p:cNvPr>
          <p:cNvSpPr>
            <a:spLocks noGrp="1"/>
          </p:cNvSpPr>
          <p:nvPr>
            <p:ph type="sldNum" sz="quarter" idx="10"/>
          </p:nvPr>
        </p:nvSpPr>
        <p:spPr/>
        <p:txBody>
          <a:bodyPr/>
          <a:lstStyle/>
          <a:p>
            <a:fld id="{3B490163-FAFD-47D6-BE4F-B2E71F8CC245}" type="slidenum">
              <a:rPr lang="en-US" smtClean="0"/>
              <a:t>13</a:t>
            </a:fld>
            <a:endParaRPr lang="en-US"/>
          </a:p>
        </p:txBody>
      </p:sp>
    </p:spTree>
    <p:extLst>
      <p:ext uri="{BB962C8B-B14F-4D97-AF65-F5344CB8AC3E}">
        <p14:creationId xmlns:p14="http://schemas.microsoft.com/office/powerpoint/2010/main" val="15599636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41C0AB-205B-5266-8601-053106F2468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3794B1F-29DF-0EAC-EDAE-B121AE5239DB}"/>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444D85E2-64A5-E148-3ACE-C5097D18AC53}"/>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998636BB-6EE4-1526-F241-77521194014C}"/>
              </a:ext>
            </a:extLst>
          </p:cNvPr>
          <p:cNvSpPr>
            <a:spLocks noGrp="1"/>
          </p:cNvSpPr>
          <p:nvPr>
            <p:ph type="sldNum" sz="quarter" idx="10"/>
          </p:nvPr>
        </p:nvSpPr>
        <p:spPr/>
        <p:txBody>
          <a:bodyPr/>
          <a:lstStyle/>
          <a:p>
            <a:fld id="{3B490163-FAFD-47D6-BE4F-B2E71F8CC245}" type="slidenum">
              <a:rPr lang="en-US" smtClean="0"/>
              <a:t>14</a:t>
            </a:fld>
            <a:endParaRPr lang="en-US"/>
          </a:p>
        </p:txBody>
      </p:sp>
    </p:spTree>
    <p:extLst>
      <p:ext uri="{BB962C8B-B14F-4D97-AF65-F5344CB8AC3E}">
        <p14:creationId xmlns:p14="http://schemas.microsoft.com/office/powerpoint/2010/main" val="41191960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5A700-AFC1-D5B8-34BE-4CB1FC13580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DD167EA-B3AD-A9A8-44A7-B0AC6C168FDA}"/>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4A676CE0-A50D-FBA3-C434-5B1241B7BA92}"/>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D22C1D51-7D84-FB5D-AC43-377787F53C5E}"/>
              </a:ext>
            </a:extLst>
          </p:cNvPr>
          <p:cNvSpPr>
            <a:spLocks noGrp="1"/>
          </p:cNvSpPr>
          <p:nvPr>
            <p:ph type="sldNum" sz="quarter" idx="10"/>
          </p:nvPr>
        </p:nvSpPr>
        <p:spPr/>
        <p:txBody>
          <a:bodyPr/>
          <a:lstStyle/>
          <a:p>
            <a:fld id="{3B490163-FAFD-47D6-BE4F-B2E71F8CC245}" type="slidenum">
              <a:rPr lang="en-US" smtClean="0"/>
              <a:t>15</a:t>
            </a:fld>
            <a:endParaRPr lang="en-US"/>
          </a:p>
        </p:txBody>
      </p:sp>
    </p:spTree>
    <p:extLst>
      <p:ext uri="{BB962C8B-B14F-4D97-AF65-F5344CB8AC3E}">
        <p14:creationId xmlns:p14="http://schemas.microsoft.com/office/powerpoint/2010/main" val="3328060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A446B8-2253-9526-EC11-60B935A188E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C9F78BB-8132-F7B9-4FCB-F888A66142A6}"/>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5B440433-A598-F479-5625-75A3BA0B9466}"/>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3EED0E69-3E38-9D16-B463-0BBE3C84FE96}"/>
              </a:ext>
            </a:extLst>
          </p:cNvPr>
          <p:cNvSpPr>
            <a:spLocks noGrp="1"/>
          </p:cNvSpPr>
          <p:nvPr>
            <p:ph type="sldNum" sz="quarter" idx="10"/>
          </p:nvPr>
        </p:nvSpPr>
        <p:spPr/>
        <p:txBody>
          <a:bodyPr/>
          <a:lstStyle/>
          <a:p>
            <a:fld id="{3B490163-FAFD-47D6-BE4F-B2E71F8CC245}" type="slidenum">
              <a:rPr lang="en-US" smtClean="0"/>
              <a:t>16</a:t>
            </a:fld>
            <a:endParaRPr lang="en-US"/>
          </a:p>
        </p:txBody>
      </p:sp>
    </p:spTree>
    <p:extLst>
      <p:ext uri="{BB962C8B-B14F-4D97-AF65-F5344CB8AC3E}">
        <p14:creationId xmlns:p14="http://schemas.microsoft.com/office/powerpoint/2010/main" val="19062657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D6EB6C-DB40-0822-C36F-688146EAAF7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0C27012-76C0-2A3D-724D-5A552F96808C}"/>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634D1476-F14B-49E0-3C96-AB65FB5956D5}"/>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D9B8E690-A626-84F1-283D-D2D6436C2604}"/>
              </a:ext>
            </a:extLst>
          </p:cNvPr>
          <p:cNvSpPr>
            <a:spLocks noGrp="1"/>
          </p:cNvSpPr>
          <p:nvPr>
            <p:ph type="sldNum" sz="quarter" idx="10"/>
          </p:nvPr>
        </p:nvSpPr>
        <p:spPr/>
        <p:txBody>
          <a:bodyPr/>
          <a:lstStyle/>
          <a:p>
            <a:fld id="{3B490163-FAFD-47D6-BE4F-B2E71F8CC245}" type="slidenum">
              <a:rPr lang="en-US" smtClean="0"/>
              <a:t>17</a:t>
            </a:fld>
            <a:endParaRPr lang="en-US"/>
          </a:p>
        </p:txBody>
      </p:sp>
    </p:spTree>
    <p:extLst>
      <p:ext uri="{BB962C8B-B14F-4D97-AF65-F5344CB8AC3E}">
        <p14:creationId xmlns:p14="http://schemas.microsoft.com/office/powerpoint/2010/main" val="19300468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B490163-FAFD-47D6-BE4F-B2E71F8CC245}" type="slidenum">
              <a:rPr lang="en-US" smtClean="0"/>
              <a:t>2</a:t>
            </a:fld>
            <a:endParaRPr lang="en-US"/>
          </a:p>
        </p:txBody>
      </p:sp>
    </p:spTree>
    <p:extLst>
      <p:ext uri="{BB962C8B-B14F-4D97-AF65-F5344CB8AC3E}">
        <p14:creationId xmlns:p14="http://schemas.microsoft.com/office/powerpoint/2010/main" val="31339862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F84FB3-7445-C17F-D722-C15D2488D81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0730579-267E-D255-721E-46A4E13CF910}"/>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909C30E9-064A-085C-3AF5-40F7FE3B395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DC31E9D-F140-33E1-C05E-192495DD816C}"/>
              </a:ext>
            </a:extLst>
          </p:cNvPr>
          <p:cNvSpPr>
            <a:spLocks noGrp="1"/>
          </p:cNvSpPr>
          <p:nvPr>
            <p:ph type="sldNum" sz="quarter" idx="10"/>
          </p:nvPr>
        </p:nvSpPr>
        <p:spPr/>
        <p:txBody>
          <a:bodyPr/>
          <a:lstStyle/>
          <a:p>
            <a:fld id="{3B490163-FAFD-47D6-BE4F-B2E71F8CC245}" type="slidenum">
              <a:rPr lang="en-US" smtClean="0"/>
              <a:t>3</a:t>
            </a:fld>
            <a:endParaRPr lang="en-US"/>
          </a:p>
        </p:txBody>
      </p:sp>
    </p:spTree>
    <p:extLst>
      <p:ext uri="{BB962C8B-B14F-4D97-AF65-F5344CB8AC3E}">
        <p14:creationId xmlns:p14="http://schemas.microsoft.com/office/powerpoint/2010/main" val="14620497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FEC59C-D8C1-4283-B870-8454BAB56A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2D3B374-CE18-AE56-E5C4-AC9375344361}"/>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73FBD113-BED4-5517-DB18-FB0CF6135B08}"/>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EC0732C0-505B-3D0F-4789-3F96D11481F7}"/>
              </a:ext>
            </a:extLst>
          </p:cNvPr>
          <p:cNvSpPr>
            <a:spLocks noGrp="1"/>
          </p:cNvSpPr>
          <p:nvPr>
            <p:ph type="sldNum" sz="quarter" idx="10"/>
          </p:nvPr>
        </p:nvSpPr>
        <p:spPr/>
        <p:txBody>
          <a:bodyPr/>
          <a:lstStyle/>
          <a:p>
            <a:fld id="{3B490163-FAFD-47D6-BE4F-B2E71F8CC245}" type="slidenum">
              <a:rPr lang="en-US" smtClean="0"/>
              <a:t>4</a:t>
            </a:fld>
            <a:endParaRPr lang="en-US"/>
          </a:p>
        </p:txBody>
      </p:sp>
    </p:spTree>
    <p:extLst>
      <p:ext uri="{BB962C8B-B14F-4D97-AF65-F5344CB8AC3E}">
        <p14:creationId xmlns:p14="http://schemas.microsoft.com/office/powerpoint/2010/main" val="26084806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530D48-AB37-BD18-419B-279CC4B109D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01400B7-CDF2-AEB2-1A6F-8FCECE23AFCB}"/>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11B0944F-41C7-DA67-DB7F-B195A221A4A9}"/>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03CF4284-47C9-D40E-299A-F5BA934C48EA}"/>
              </a:ext>
            </a:extLst>
          </p:cNvPr>
          <p:cNvSpPr>
            <a:spLocks noGrp="1"/>
          </p:cNvSpPr>
          <p:nvPr>
            <p:ph type="sldNum" sz="quarter" idx="10"/>
          </p:nvPr>
        </p:nvSpPr>
        <p:spPr/>
        <p:txBody>
          <a:bodyPr/>
          <a:lstStyle/>
          <a:p>
            <a:fld id="{3B490163-FAFD-47D6-BE4F-B2E71F8CC245}" type="slidenum">
              <a:rPr lang="en-US" smtClean="0"/>
              <a:t>5</a:t>
            </a:fld>
            <a:endParaRPr lang="en-US"/>
          </a:p>
        </p:txBody>
      </p:sp>
    </p:spTree>
    <p:extLst>
      <p:ext uri="{BB962C8B-B14F-4D97-AF65-F5344CB8AC3E}">
        <p14:creationId xmlns:p14="http://schemas.microsoft.com/office/powerpoint/2010/main" val="41869880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52D173-3054-78A7-D0D5-AEE4283B3AC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B42909D-6260-0493-F2F9-0F4A43E94B7D}"/>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5341AC7D-7400-613D-32C9-AB73D38B14EB}"/>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CDE8D473-C7BD-F202-7970-C7FA7321FDC8}"/>
              </a:ext>
            </a:extLst>
          </p:cNvPr>
          <p:cNvSpPr>
            <a:spLocks noGrp="1"/>
          </p:cNvSpPr>
          <p:nvPr>
            <p:ph type="sldNum" sz="quarter" idx="10"/>
          </p:nvPr>
        </p:nvSpPr>
        <p:spPr/>
        <p:txBody>
          <a:bodyPr/>
          <a:lstStyle/>
          <a:p>
            <a:fld id="{3B490163-FAFD-47D6-BE4F-B2E71F8CC245}" type="slidenum">
              <a:rPr lang="en-US" smtClean="0"/>
              <a:t>6</a:t>
            </a:fld>
            <a:endParaRPr lang="en-US"/>
          </a:p>
        </p:txBody>
      </p:sp>
    </p:spTree>
    <p:extLst>
      <p:ext uri="{BB962C8B-B14F-4D97-AF65-F5344CB8AC3E}">
        <p14:creationId xmlns:p14="http://schemas.microsoft.com/office/powerpoint/2010/main" val="25089102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866C8B-3B97-EC2D-FD6F-155B408AA3E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DCD8782-B979-A585-D6DE-00FBDDFBBA57}"/>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9168A544-AFD3-F151-E678-2DE44E3CEEA5}"/>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9A0F5D9B-B3DC-B3C2-1628-A6F054CBC1CD}"/>
              </a:ext>
            </a:extLst>
          </p:cNvPr>
          <p:cNvSpPr>
            <a:spLocks noGrp="1"/>
          </p:cNvSpPr>
          <p:nvPr>
            <p:ph type="sldNum" sz="quarter" idx="10"/>
          </p:nvPr>
        </p:nvSpPr>
        <p:spPr/>
        <p:txBody>
          <a:bodyPr/>
          <a:lstStyle/>
          <a:p>
            <a:fld id="{3B490163-FAFD-47D6-BE4F-B2E71F8CC245}" type="slidenum">
              <a:rPr lang="en-US" smtClean="0"/>
              <a:t>7</a:t>
            </a:fld>
            <a:endParaRPr lang="en-US"/>
          </a:p>
        </p:txBody>
      </p:sp>
    </p:spTree>
    <p:extLst>
      <p:ext uri="{BB962C8B-B14F-4D97-AF65-F5344CB8AC3E}">
        <p14:creationId xmlns:p14="http://schemas.microsoft.com/office/powerpoint/2010/main" val="12488384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396D7D-6A2B-6696-3971-E54EA70555E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67F56AE-14C0-A386-A926-53345B81C881}"/>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C73BD83F-FCC2-EE83-4E09-4BF8AE2B8296}"/>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C3330FA5-89A7-4A7B-FDB4-E2497EBF063E}"/>
              </a:ext>
            </a:extLst>
          </p:cNvPr>
          <p:cNvSpPr>
            <a:spLocks noGrp="1"/>
          </p:cNvSpPr>
          <p:nvPr>
            <p:ph type="sldNum" sz="quarter" idx="10"/>
          </p:nvPr>
        </p:nvSpPr>
        <p:spPr/>
        <p:txBody>
          <a:bodyPr/>
          <a:lstStyle/>
          <a:p>
            <a:fld id="{3B490163-FAFD-47D6-BE4F-B2E71F8CC245}" type="slidenum">
              <a:rPr lang="en-US" smtClean="0"/>
              <a:t>8</a:t>
            </a:fld>
            <a:endParaRPr lang="en-US"/>
          </a:p>
        </p:txBody>
      </p:sp>
    </p:spTree>
    <p:extLst>
      <p:ext uri="{BB962C8B-B14F-4D97-AF65-F5344CB8AC3E}">
        <p14:creationId xmlns:p14="http://schemas.microsoft.com/office/powerpoint/2010/main" val="39809699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B9AB76-F372-9C46-614A-283A8885FC9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929A7B1-F6C8-AA58-B7E1-BD398C9790AF}"/>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FE786FD7-526D-E0C6-E244-0320EF9AC792}"/>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78FB14C7-5194-93E6-A4CA-9CEA8D97B262}"/>
              </a:ext>
            </a:extLst>
          </p:cNvPr>
          <p:cNvSpPr>
            <a:spLocks noGrp="1"/>
          </p:cNvSpPr>
          <p:nvPr>
            <p:ph type="sldNum" sz="quarter" idx="10"/>
          </p:nvPr>
        </p:nvSpPr>
        <p:spPr/>
        <p:txBody>
          <a:bodyPr/>
          <a:lstStyle/>
          <a:p>
            <a:fld id="{3B490163-FAFD-47D6-BE4F-B2E71F8CC245}" type="slidenum">
              <a:rPr lang="en-US" smtClean="0"/>
              <a:t>9</a:t>
            </a:fld>
            <a:endParaRPr lang="en-US"/>
          </a:p>
        </p:txBody>
      </p:sp>
    </p:spTree>
    <p:extLst>
      <p:ext uri="{BB962C8B-B14F-4D97-AF65-F5344CB8AC3E}">
        <p14:creationId xmlns:p14="http://schemas.microsoft.com/office/powerpoint/2010/main" val="24522742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B3C48AD7-E71C-4EF3-8479-A49C30280DCE}" type="datetimeFigureOut">
              <a:rPr lang="en-US" smtClean="0"/>
              <a:t>4/26/2025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3A973BD-8CE5-47C4-B8E5-573200B24DAB}" type="slidenum">
              <a:rPr lang="en-US" smtClean="0"/>
              <a:t>‹#›</a:t>
            </a:fld>
            <a:endParaRPr lang="en-US"/>
          </a:p>
        </p:txBody>
      </p:sp>
    </p:spTree>
    <p:extLst>
      <p:ext uri="{BB962C8B-B14F-4D97-AF65-F5344CB8AC3E}">
        <p14:creationId xmlns:p14="http://schemas.microsoft.com/office/powerpoint/2010/main" val="7384241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3C48AD7-E71C-4EF3-8479-A49C30280DCE}" type="datetimeFigureOut">
              <a:rPr lang="en-US" smtClean="0"/>
              <a:t>4/26/2025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3A973BD-8CE5-47C4-B8E5-573200B24DAB}" type="slidenum">
              <a:rPr lang="en-US" smtClean="0"/>
              <a:t>‹#›</a:t>
            </a:fld>
            <a:endParaRPr lang="en-US"/>
          </a:p>
        </p:txBody>
      </p:sp>
    </p:spTree>
    <p:extLst>
      <p:ext uri="{BB962C8B-B14F-4D97-AF65-F5344CB8AC3E}">
        <p14:creationId xmlns:p14="http://schemas.microsoft.com/office/powerpoint/2010/main" val="20773757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3C48AD7-E71C-4EF3-8479-A49C30280DCE}" type="datetimeFigureOut">
              <a:rPr lang="en-US" smtClean="0"/>
              <a:t>4/26/2025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3A973BD-8CE5-47C4-B8E5-573200B24DAB}" type="slidenum">
              <a:rPr lang="en-US" smtClean="0"/>
              <a:t>‹#›</a:t>
            </a:fld>
            <a:endParaRPr lang="en-US"/>
          </a:p>
        </p:txBody>
      </p:sp>
    </p:spTree>
    <p:extLst>
      <p:ext uri="{BB962C8B-B14F-4D97-AF65-F5344CB8AC3E}">
        <p14:creationId xmlns:p14="http://schemas.microsoft.com/office/powerpoint/2010/main" val="31101437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3C48AD7-E71C-4EF3-8479-A49C30280DCE}" type="datetimeFigureOut">
              <a:rPr lang="en-US" smtClean="0"/>
              <a:t>4/26/2025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3A973BD-8CE5-47C4-B8E5-573200B24DAB}" type="slidenum">
              <a:rPr lang="en-US" smtClean="0"/>
              <a:t>‹#›</a:t>
            </a:fld>
            <a:endParaRPr lang="en-US"/>
          </a:p>
        </p:txBody>
      </p:sp>
    </p:spTree>
    <p:extLst>
      <p:ext uri="{BB962C8B-B14F-4D97-AF65-F5344CB8AC3E}">
        <p14:creationId xmlns:p14="http://schemas.microsoft.com/office/powerpoint/2010/main" val="31377355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3C48AD7-E71C-4EF3-8479-A49C30280DCE}" type="datetimeFigureOut">
              <a:rPr lang="en-US" smtClean="0"/>
              <a:t>4/26/2025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3A973BD-8CE5-47C4-B8E5-573200B24DAB}" type="slidenum">
              <a:rPr lang="en-US" smtClean="0"/>
              <a:t>‹#›</a:t>
            </a:fld>
            <a:endParaRPr lang="en-US"/>
          </a:p>
        </p:txBody>
      </p:sp>
    </p:spTree>
    <p:extLst>
      <p:ext uri="{BB962C8B-B14F-4D97-AF65-F5344CB8AC3E}">
        <p14:creationId xmlns:p14="http://schemas.microsoft.com/office/powerpoint/2010/main" val="7694669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3C48AD7-E71C-4EF3-8479-A49C30280DCE}" type="datetimeFigureOut">
              <a:rPr lang="en-US" smtClean="0"/>
              <a:t>4/26/2025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3A973BD-8CE5-47C4-B8E5-573200B24DAB}" type="slidenum">
              <a:rPr lang="en-US" smtClean="0"/>
              <a:t>‹#›</a:t>
            </a:fld>
            <a:endParaRPr lang="en-US"/>
          </a:p>
        </p:txBody>
      </p:sp>
    </p:spTree>
    <p:extLst>
      <p:ext uri="{BB962C8B-B14F-4D97-AF65-F5344CB8AC3E}">
        <p14:creationId xmlns:p14="http://schemas.microsoft.com/office/powerpoint/2010/main" val="5297746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3C48AD7-E71C-4EF3-8479-A49C30280DCE}" type="datetimeFigureOut">
              <a:rPr lang="en-US" smtClean="0"/>
              <a:t>4/26/2025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3A973BD-8CE5-47C4-B8E5-573200B24DAB}" type="slidenum">
              <a:rPr lang="en-US" smtClean="0"/>
              <a:t>‹#›</a:t>
            </a:fld>
            <a:endParaRPr lang="en-US"/>
          </a:p>
        </p:txBody>
      </p:sp>
    </p:spTree>
    <p:extLst>
      <p:ext uri="{BB962C8B-B14F-4D97-AF65-F5344CB8AC3E}">
        <p14:creationId xmlns:p14="http://schemas.microsoft.com/office/powerpoint/2010/main" val="39895289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3C48AD7-E71C-4EF3-8479-A49C30280DCE}" type="datetimeFigureOut">
              <a:rPr lang="en-US" smtClean="0"/>
              <a:t>4/26/2025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3A973BD-8CE5-47C4-B8E5-573200B24DAB}" type="slidenum">
              <a:rPr lang="en-US" smtClean="0"/>
              <a:t>‹#›</a:t>
            </a:fld>
            <a:endParaRPr lang="en-US"/>
          </a:p>
        </p:txBody>
      </p:sp>
    </p:spTree>
    <p:extLst>
      <p:ext uri="{BB962C8B-B14F-4D97-AF65-F5344CB8AC3E}">
        <p14:creationId xmlns:p14="http://schemas.microsoft.com/office/powerpoint/2010/main" val="33333514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3C48AD7-E71C-4EF3-8479-A49C30280DCE}" type="datetimeFigureOut">
              <a:rPr lang="en-US" smtClean="0"/>
              <a:t>4/26/2025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3A973BD-8CE5-47C4-B8E5-573200B24DAB}" type="slidenum">
              <a:rPr lang="en-US" smtClean="0"/>
              <a:t>‹#›</a:t>
            </a:fld>
            <a:endParaRPr lang="en-US"/>
          </a:p>
        </p:txBody>
      </p:sp>
    </p:spTree>
    <p:extLst>
      <p:ext uri="{BB962C8B-B14F-4D97-AF65-F5344CB8AC3E}">
        <p14:creationId xmlns:p14="http://schemas.microsoft.com/office/powerpoint/2010/main" val="41093408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3C48AD7-E71C-4EF3-8479-A49C30280DCE}" type="datetimeFigureOut">
              <a:rPr lang="en-US" smtClean="0"/>
              <a:t>4/26/2025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3A973BD-8CE5-47C4-B8E5-573200B24DAB}" type="slidenum">
              <a:rPr lang="en-US" smtClean="0"/>
              <a:t>‹#›</a:t>
            </a:fld>
            <a:endParaRPr lang="en-US"/>
          </a:p>
        </p:txBody>
      </p:sp>
    </p:spTree>
    <p:extLst>
      <p:ext uri="{BB962C8B-B14F-4D97-AF65-F5344CB8AC3E}">
        <p14:creationId xmlns:p14="http://schemas.microsoft.com/office/powerpoint/2010/main" val="687605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3C48AD7-E71C-4EF3-8479-A49C30280DCE}" type="datetimeFigureOut">
              <a:rPr lang="en-US" smtClean="0"/>
              <a:t>4/26/2025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3A973BD-8CE5-47C4-B8E5-573200B24DAB}" type="slidenum">
              <a:rPr lang="en-US" smtClean="0"/>
              <a:t>‹#›</a:t>
            </a:fld>
            <a:endParaRPr lang="en-US"/>
          </a:p>
        </p:txBody>
      </p:sp>
    </p:spTree>
    <p:extLst>
      <p:ext uri="{BB962C8B-B14F-4D97-AF65-F5344CB8AC3E}">
        <p14:creationId xmlns:p14="http://schemas.microsoft.com/office/powerpoint/2010/main" val="36549901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3C48AD7-E71C-4EF3-8479-A49C30280DCE}" type="datetimeFigureOut">
              <a:rPr lang="en-US" smtClean="0"/>
              <a:t>4/26/2025</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3A973BD-8CE5-47C4-B8E5-573200B24DAB}" type="slidenum">
              <a:rPr lang="en-US" smtClean="0"/>
              <a:t>‹#›</a:t>
            </a:fld>
            <a:endParaRPr lang="en-US"/>
          </a:p>
        </p:txBody>
      </p:sp>
    </p:spTree>
    <p:extLst>
      <p:ext uri="{BB962C8B-B14F-4D97-AF65-F5344CB8AC3E}">
        <p14:creationId xmlns:p14="http://schemas.microsoft.com/office/powerpoint/2010/main" val="1643524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9.jpe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2.png"/><Relationship Id="rId5" Type="http://schemas.openxmlformats.org/officeDocument/2006/relationships/image" Target="../media/image2.jp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2.jpg"/><Relationship Id="rId7" Type="http://schemas.openxmlformats.org/officeDocument/2006/relationships/diagramColors" Target="../diagrams/colors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jfif"/></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4.jpg"/></Relationships>
</file>

<file path=ppt/slides/_rels/slide5.xml.rels><?xml version="1.0" encoding="UTF-8" standalone="yes"?>
<Relationships xmlns="http://schemas.openxmlformats.org/package/2006/relationships"><Relationship Id="rId8" Type="http://schemas.openxmlformats.org/officeDocument/2006/relationships/image" Target="../media/image9.jpeg"/><Relationship Id="rId3" Type="http://schemas.openxmlformats.org/officeDocument/2006/relationships/image" Target="../media/image2.jpg"/><Relationship Id="rId7" Type="http://schemas.openxmlformats.org/officeDocument/2006/relationships/image" Target="../media/image8.jpe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6.png"/><Relationship Id="rId4" Type="http://schemas.openxmlformats.org/officeDocument/2006/relationships/image" Target="../media/image5.png"/><Relationship Id="rId9" Type="http://schemas.openxmlformats.org/officeDocument/2006/relationships/image" Target="../media/image10.jpeg"/></Relationships>
</file>

<file path=ppt/slides/_rels/slide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2.jpeg"/><Relationship Id="rId4" Type="http://schemas.openxmlformats.org/officeDocument/2006/relationships/image" Target="../media/image11.jpeg"/></Relationships>
</file>

<file path=ppt/slides/_rels/slide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7000" r="-17000"/>
          </a:stretch>
        </a:blipFill>
        <a:effectLst/>
      </p:bgPr>
    </p:bg>
    <p:spTree>
      <p:nvGrpSpPr>
        <p:cNvPr id="1" name=""/>
        <p:cNvGrpSpPr/>
        <p:nvPr/>
      </p:nvGrpSpPr>
      <p:grpSpPr>
        <a:xfrm>
          <a:off x="0" y="0"/>
          <a:ext cx="0" cy="0"/>
          <a:chOff x="0" y="0"/>
          <a:chExt cx="0" cy="0"/>
        </a:xfrm>
      </p:grpSpPr>
      <p:sp>
        <p:nvSpPr>
          <p:cNvPr id="5" name="TextBox 4"/>
          <p:cNvSpPr txBox="1"/>
          <p:nvPr/>
        </p:nvSpPr>
        <p:spPr>
          <a:xfrm>
            <a:off x="137160" y="4959697"/>
            <a:ext cx="4536440" cy="830997"/>
          </a:xfrm>
          <a:prstGeom prst="rect">
            <a:avLst/>
          </a:prstGeom>
          <a:noFill/>
        </p:spPr>
        <p:txBody>
          <a:bodyPr wrap="square" rtlCol="0">
            <a:spAutoFit/>
          </a:bodyPr>
          <a:lstStyle/>
          <a:p>
            <a:pPr algn="just"/>
            <a:r>
              <a:rPr lang="en-US" sz="2400" b="1" dirty="0" err="1">
                <a:latin typeface="Arial" panose="020B0604020202020204" pitchFamily="34" charset="0"/>
                <a:cs typeface="Arial" panose="020B0604020202020204" pitchFamily="34" charset="0"/>
              </a:rPr>
              <a:t>Bài</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tập</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lớn</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Thiết</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kế</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hệ</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thống</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cảnh</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báo</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rò</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rỉ</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khí</a:t>
            </a:r>
            <a:r>
              <a:rPr lang="en-US" sz="2400" b="1" dirty="0">
                <a:latin typeface="Arial" panose="020B0604020202020204" pitchFamily="34" charset="0"/>
                <a:cs typeface="Arial" panose="020B0604020202020204" pitchFamily="34" charset="0"/>
              </a:rPr>
              <a:t> Gas</a:t>
            </a:r>
          </a:p>
        </p:txBody>
      </p:sp>
      <p:sp>
        <p:nvSpPr>
          <p:cNvPr id="6" name="TextBox 5"/>
          <p:cNvSpPr txBox="1"/>
          <p:nvPr/>
        </p:nvSpPr>
        <p:spPr>
          <a:xfrm>
            <a:off x="5867400" y="5181600"/>
            <a:ext cx="6172200" cy="954107"/>
          </a:xfrm>
          <a:prstGeom prst="rect">
            <a:avLst/>
          </a:prstGeom>
          <a:noFill/>
        </p:spPr>
        <p:txBody>
          <a:bodyPr wrap="square" rtlCol="0">
            <a:spAutoFit/>
          </a:bodyPr>
          <a:lstStyle/>
          <a:p>
            <a:endParaRPr lang="en-US" sz="2800" b="1" dirty="0">
              <a:latin typeface="Times New Roman" panose="02020603050405020304" pitchFamily="18" charset="0"/>
              <a:cs typeface="Times New Roman" panose="02020603050405020304" pitchFamily="18" charset="0"/>
            </a:endParaRPr>
          </a:p>
          <a:p>
            <a:r>
              <a:rPr lang="en-US" sz="2800" b="1" dirty="0">
                <a:latin typeface="Times New Roman" panose="02020603050405020304" pitchFamily="18" charset="0"/>
                <a:cs typeface="Times New Roman" panose="02020603050405020304" pitchFamily="18" charset="0"/>
              </a:rPr>
              <a:t> </a:t>
            </a:r>
          </a:p>
        </p:txBody>
      </p:sp>
      <p:graphicFrame>
        <p:nvGraphicFramePr>
          <p:cNvPr id="2" name="Table 1">
            <a:extLst>
              <a:ext uri="{FF2B5EF4-FFF2-40B4-BE49-F238E27FC236}">
                <a16:creationId xmlns:a16="http://schemas.microsoft.com/office/drawing/2014/main" id="{258B093C-B4F1-C8F6-BB2A-F9A43F82A06D}"/>
              </a:ext>
            </a:extLst>
          </p:cNvPr>
          <p:cNvGraphicFramePr>
            <a:graphicFrameLocks noGrp="1"/>
          </p:cNvGraphicFramePr>
          <p:nvPr>
            <p:extLst>
              <p:ext uri="{D42A27DB-BD31-4B8C-83A1-F6EECF244321}">
                <p14:modId xmlns:p14="http://schemas.microsoft.com/office/powerpoint/2010/main" val="1258339651"/>
              </p:ext>
            </p:extLst>
          </p:nvPr>
        </p:nvGraphicFramePr>
        <p:xfrm>
          <a:off x="6131560" y="4959697"/>
          <a:ext cx="7391400" cy="1828800"/>
        </p:xfrm>
        <a:graphic>
          <a:graphicData uri="http://schemas.openxmlformats.org/drawingml/2006/table">
            <a:tbl>
              <a:tblPr firstRow="1" bandRow="1">
                <a:tableStyleId>{5940675A-B579-460E-94D1-54222C63F5DA}</a:tableStyleId>
              </a:tblPr>
              <a:tblGrid>
                <a:gridCol w="2590800">
                  <a:extLst>
                    <a:ext uri="{9D8B030D-6E8A-4147-A177-3AD203B41FA5}">
                      <a16:colId xmlns:a16="http://schemas.microsoft.com/office/drawing/2014/main" val="1598833756"/>
                    </a:ext>
                  </a:extLst>
                </a:gridCol>
                <a:gridCol w="4800600">
                  <a:extLst>
                    <a:ext uri="{9D8B030D-6E8A-4147-A177-3AD203B41FA5}">
                      <a16:colId xmlns:a16="http://schemas.microsoft.com/office/drawing/2014/main" val="3364253176"/>
                    </a:ext>
                  </a:extLst>
                </a:gridCol>
              </a:tblGrid>
              <a:tr h="370840">
                <a:tc>
                  <a:txBody>
                    <a:bodyPr/>
                    <a:lstStyle/>
                    <a:p>
                      <a:r>
                        <a:rPr lang="en-US" sz="2400" b="1" dirty="0">
                          <a:latin typeface="Arial" panose="020B0604020202020204" pitchFamily="34" charset="0"/>
                          <a:cs typeface="Arial" panose="020B0604020202020204" pitchFamily="34" charset="0"/>
                        </a:rPr>
                        <a:t>GV </a:t>
                      </a:r>
                      <a:r>
                        <a:rPr lang="en-US" sz="2400" b="1" dirty="0" err="1">
                          <a:latin typeface="Arial" panose="020B0604020202020204" pitchFamily="34" charset="0"/>
                          <a:cs typeface="Arial" panose="020B0604020202020204" pitchFamily="34" charset="0"/>
                        </a:rPr>
                        <a:t>hướng</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dẫn</a:t>
                      </a:r>
                      <a:r>
                        <a:rPr lang="en-US" sz="2400" b="1" dirty="0">
                          <a:latin typeface="Arial" panose="020B0604020202020204" pitchFamily="34" charset="0"/>
                          <a:cs typeface="Arial" panose="020B0604020202020204" pitchFamily="34" charset="0"/>
                        </a:rPr>
                        <a:t>:</a:t>
                      </a:r>
                      <a:endParaRPr lang="en-US" sz="2400" dirty="0">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2400" b="1" dirty="0">
                          <a:latin typeface="Arial" panose="020B0604020202020204" pitchFamily="34" charset="0"/>
                          <a:cs typeface="Arial" panose="020B0604020202020204" pitchFamily="34" charset="0"/>
                        </a:rPr>
                        <a:t>TS. </a:t>
                      </a:r>
                      <a:r>
                        <a:rPr lang="en-US" sz="2400" b="1" dirty="0" err="1">
                          <a:latin typeface="Arial" panose="020B0604020202020204" pitchFamily="34" charset="0"/>
                          <a:cs typeface="Arial" panose="020B0604020202020204" pitchFamily="34" charset="0"/>
                        </a:rPr>
                        <a:t>Trần</a:t>
                      </a:r>
                      <a:r>
                        <a:rPr lang="en-US" sz="2400" b="1" dirty="0">
                          <a:latin typeface="Arial" panose="020B0604020202020204" pitchFamily="34" charset="0"/>
                          <a:cs typeface="Arial" panose="020B0604020202020204" pitchFamily="34" charset="0"/>
                        </a:rPr>
                        <a:t> Văn </a:t>
                      </a:r>
                      <a:r>
                        <a:rPr lang="en-US" sz="2400" b="1" dirty="0" err="1">
                          <a:latin typeface="Arial" panose="020B0604020202020204" pitchFamily="34" charset="0"/>
                          <a:cs typeface="Arial" panose="020B0604020202020204" pitchFamily="34" charset="0"/>
                        </a:rPr>
                        <a:t>Hưng</a:t>
                      </a:r>
                      <a:endParaRPr lang="en-US" sz="2400" dirty="0">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59493994"/>
                  </a:ext>
                </a:extLst>
              </a:tr>
              <a:tr h="370840">
                <a:tc>
                  <a:txBody>
                    <a:bodyPr/>
                    <a:lstStyle/>
                    <a:p>
                      <a:r>
                        <a:rPr lang="en-US" sz="2400" b="1" dirty="0">
                          <a:latin typeface="Arial" panose="020B0604020202020204" pitchFamily="34" charset="0"/>
                          <a:cs typeface="Arial" panose="020B0604020202020204" pitchFamily="34" charset="0"/>
                        </a:rPr>
                        <a:t>Sinh </a:t>
                      </a:r>
                      <a:r>
                        <a:rPr lang="en-US" sz="2400" b="1" dirty="0" err="1">
                          <a:latin typeface="Arial" panose="020B0604020202020204" pitchFamily="34" charset="0"/>
                          <a:cs typeface="Arial" panose="020B0604020202020204" pitchFamily="34" charset="0"/>
                        </a:rPr>
                        <a:t>viên</a:t>
                      </a:r>
                      <a:r>
                        <a:rPr lang="en-US" sz="2400" b="1" dirty="0">
                          <a:latin typeface="Arial" panose="020B0604020202020204" pitchFamily="34" charset="0"/>
                          <a:cs typeface="Arial" panose="020B0604020202020204" pitchFamily="34" charset="0"/>
                        </a:rPr>
                        <a:t>:</a:t>
                      </a:r>
                      <a:endParaRPr lang="en-US" sz="2400" dirty="0">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2400" b="1" dirty="0">
                          <a:latin typeface="Arial" panose="020B0604020202020204" pitchFamily="34" charset="0"/>
                          <a:cs typeface="Arial" panose="020B0604020202020204" pitchFamily="34" charset="0"/>
                        </a:rPr>
                        <a:t>Bùi Thanh Tùng</a:t>
                      </a:r>
                      <a:endParaRPr lang="en-US" sz="2400" dirty="0">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839203766"/>
                  </a:ext>
                </a:extLst>
              </a:tr>
              <a:tr h="370840">
                <a:tc>
                  <a:txBody>
                    <a:bodyPr/>
                    <a:lstStyle/>
                    <a:p>
                      <a:r>
                        <a:rPr lang="en-US" sz="2400" b="1" dirty="0">
                          <a:latin typeface="Arial" panose="020B0604020202020204" pitchFamily="34" charset="0"/>
                          <a:cs typeface="Arial" panose="020B0604020202020204" pitchFamily="34" charset="0"/>
                        </a:rPr>
                        <a:t>MSV:</a:t>
                      </a:r>
                      <a:endParaRPr lang="en-US" sz="2400" dirty="0">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2400" b="1" dirty="0">
                          <a:latin typeface="Arial" panose="020B0604020202020204" pitchFamily="34" charset="0"/>
                          <a:cs typeface="Arial" panose="020B0604020202020204" pitchFamily="34" charset="0"/>
                        </a:rPr>
                        <a:t>211403668</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125887449"/>
                  </a:ext>
                </a:extLst>
              </a:tr>
              <a:tr h="370840">
                <a:tc>
                  <a:txBody>
                    <a:bodyPr/>
                    <a:lstStyle/>
                    <a:p>
                      <a:r>
                        <a:rPr lang="en-US" sz="2400" b="1" dirty="0" err="1">
                          <a:latin typeface="Arial" panose="020B0604020202020204" pitchFamily="34" charset="0"/>
                          <a:cs typeface="Arial" panose="020B0604020202020204" pitchFamily="34" charset="0"/>
                        </a:rPr>
                        <a:t>Lớp</a:t>
                      </a:r>
                      <a:r>
                        <a:rPr lang="en-US" sz="2400" b="1" dirty="0">
                          <a:latin typeface="Arial" panose="020B0604020202020204" pitchFamily="34" charset="0"/>
                          <a:cs typeface="Arial" panose="020B0604020202020204" pitchFamily="34" charset="0"/>
                        </a:rPr>
                        <a:t>:</a:t>
                      </a:r>
                      <a:endParaRPr lang="en-US" sz="2400" dirty="0">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2400" b="1" dirty="0">
                          <a:latin typeface="Arial" panose="020B0604020202020204" pitchFamily="34" charset="0"/>
                          <a:cs typeface="Arial" panose="020B0604020202020204" pitchFamily="34" charset="0"/>
                        </a:rPr>
                        <a:t>KTĐT &amp; THCN1 K62</a:t>
                      </a:r>
                      <a:endParaRPr lang="en-US" sz="2400" dirty="0">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4230622"/>
                  </a:ext>
                </a:extLst>
              </a:tr>
            </a:tbl>
          </a:graphicData>
        </a:graphic>
      </p:graphicFrame>
    </p:spTree>
    <p:extLst>
      <p:ext uri="{BB962C8B-B14F-4D97-AF65-F5344CB8AC3E}">
        <p14:creationId xmlns:p14="http://schemas.microsoft.com/office/powerpoint/2010/main" val="8506612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E3F079D3-4C1F-7F9B-C5C0-F7A030027E8C}"/>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18AEAA25-0071-2319-4091-929F583EFA7F}"/>
              </a:ext>
            </a:extLst>
          </p:cNvPr>
          <p:cNvSpPr txBox="1"/>
          <p:nvPr/>
        </p:nvSpPr>
        <p:spPr>
          <a:xfrm>
            <a:off x="-152400" y="205710"/>
            <a:ext cx="12192000" cy="1200329"/>
          </a:xfrm>
          <a:prstGeom prst="rect">
            <a:avLst/>
          </a:prstGeom>
          <a:noFill/>
        </p:spPr>
        <p:txBody>
          <a:bodyPr wrap="square" rtlCol="0">
            <a:spAutoFit/>
          </a:bodyPr>
          <a:lstStyle/>
          <a:p>
            <a:pPr lvl="0" algn="ctr"/>
            <a:r>
              <a:rPr lang="en-US" sz="3600" b="1" dirty="0">
                <a:solidFill>
                  <a:schemeClr val="bg1"/>
                </a:solidFill>
                <a:latin typeface="Arial" panose="020B0604020202020204" pitchFamily="34" charset="0"/>
                <a:cs typeface="Arial" panose="020B0604020202020204" pitchFamily="34" charset="0"/>
              </a:rPr>
              <a:t>PHÂN TÍCH THIẾT KẾ HỆ THỐNG</a:t>
            </a:r>
          </a:p>
          <a:p>
            <a:pPr lvl="0" algn="ctr"/>
            <a:endParaRPr lang="en-US" sz="3600" b="1" dirty="0">
              <a:solidFill>
                <a:schemeClr val="bg1"/>
              </a:solidFill>
              <a:latin typeface="Times New Roman" panose="02020603050405020304" pitchFamily="18" charset="0"/>
              <a:cs typeface="Times New Roman" panose="02020603050405020304" pitchFamily="18" charset="0"/>
            </a:endParaRPr>
          </a:p>
        </p:txBody>
      </p:sp>
      <p:sp>
        <p:nvSpPr>
          <p:cNvPr id="2" name="AutoShape 2" descr="Kết quả hình ảnh cho rò rỉ khí gas">
            <a:extLst>
              <a:ext uri="{FF2B5EF4-FFF2-40B4-BE49-F238E27FC236}">
                <a16:creationId xmlns:a16="http://schemas.microsoft.com/office/drawing/2014/main" id="{347277B3-5A48-E206-5CB3-0780B3ED2B9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TextBox 2">
            <a:extLst>
              <a:ext uri="{FF2B5EF4-FFF2-40B4-BE49-F238E27FC236}">
                <a16:creationId xmlns:a16="http://schemas.microsoft.com/office/drawing/2014/main" id="{66F60AEB-F67C-F858-0CFF-A73D57B9AC6C}"/>
              </a:ext>
            </a:extLst>
          </p:cNvPr>
          <p:cNvSpPr txBox="1"/>
          <p:nvPr/>
        </p:nvSpPr>
        <p:spPr>
          <a:xfrm>
            <a:off x="304800" y="1183386"/>
            <a:ext cx="3260829" cy="523220"/>
          </a:xfrm>
          <a:prstGeom prst="rect">
            <a:avLst/>
          </a:prstGeom>
          <a:noFill/>
        </p:spPr>
        <p:txBody>
          <a:bodyPr wrap="none" rtlCol="0">
            <a:spAutoFit/>
          </a:bodyPr>
          <a:lstStyle/>
          <a:p>
            <a:r>
              <a:rPr lang="en-US" sz="2800" b="1" kern="0" dirty="0">
                <a:solidFill>
                  <a:schemeClr val="accent1"/>
                </a:solidFill>
                <a:effectLst/>
                <a:latin typeface="Arial" panose="020B0604020202020204" pitchFamily="34" charset="0"/>
                <a:ea typeface="Times New Roman" panose="02020603050405020304" pitchFamily="18" charset="0"/>
                <a:cs typeface="Arial" panose="020B0604020202020204" pitchFamily="34" charset="0"/>
              </a:rPr>
              <a:t>Lưu </a:t>
            </a:r>
            <a:r>
              <a:rPr lang="en-US" sz="2800" b="1" kern="0" dirty="0" err="1">
                <a:solidFill>
                  <a:schemeClr val="accent1"/>
                </a:solidFill>
                <a:effectLst/>
                <a:latin typeface="Arial" panose="020B0604020202020204" pitchFamily="34" charset="0"/>
                <a:ea typeface="Times New Roman" panose="02020603050405020304" pitchFamily="18" charset="0"/>
                <a:cs typeface="Arial" panose="020B0604020202020204" pitchFamily="34" charset="0"/>
              </a:rPr>
              <a:t>đồ</a:t>
            </a:r>
            <a:r>
              <a:rPr lang="en-US" sz="2800" b="1" kern="0" dirty="0">
                <a:solidFill>
                  <a:schemeClr val="accent1"/>
                </a:solidFill>
                <a:effectLst/>
                <a:latin typeface="Arial" panose="020B0604020202020204" pitchFamily="34" charset="0"/>
                <a:ea typeface="Times New Roman" panose="02020603050405020304" pitchFamily="18" charset="0"/>
                <a:cs typeface="Arial" panose="020B0604020202020204" pitchFamily="34" charset="0"/>
              </a:rPr>
              <a:t> </a:t>
            </a:r>
            <a:r>
              <a:rPr lang="en-US" sz="2800" b="1" kern="0" dirty="0" err="1">
                <a:solidFill>
                  <a:schemeClr val="accent1"/>
                </a:solidFill>
                <a:effectLst/>
                <a:latin typeface="Arial" panose="020B0604020202020204" pitchFamily="34" charset="0"/>
                <a:ea typeface="Times New Roman" panose="02020603050405020304" pitchFamily="18" charset="0"/>
                <a:cs typeface="Arial" panose="020B0604020202020204" pitchFamily="34" charset="0"/>
              </a:rPr>
              <a:t>thuật</a:t>
            </a:r>
            <a:r>
              <a:rPr lang="en-US" sz="2800" b="1" kern="0" dirty="0">
                <a:solidFill>
                  <a:schemeClr val="accent1"/>
                </a:solidFill>
                <a:effectLst/>
                <a:latin typeface="Arial" panose="020B0604020202020204" pitchFamily="34" charset="0"/>
                <a:ea typeface="Times New Roman" panose="02020603050405020304" pitchFamily="18" charset="0"/>
                <a:cs typeface="Arial" panose="020B0604020202020204" pitchFamily="34" charset="0"/>
              </a:rPr>
              <a:t> </a:t>
            </a:r>
            <a:r>
              <a:rPr lang="en-US" sz="2800" b="1" kern="0" dirty="0" err="1">
                <a:solidFill>
                  <a:schemeClr val="accent1"/>
                </a:solidFill>
                <a:effectLst/>
                <a:latin typeface="Arial" panose="020B0604020202020204" pitchFamily="34" charset="0"/>
                <a:ea typeface="Times New Roman" panose="02020603050405020304" pitchFamily="18" charset="0"/>
                <a:cs typeface="Arial" panose="020B0604020202020204" pitchFamily="34" charset="0"/>
              </a:rPr>
              <a:t>toán</a:t>
            </a:r>
            <a:endParaRPr lang="en-US" sz="2800" b="1" dirty="0">
              <a:solidFill>
                <a:schemeClr val="accent1"/>
              </a:solidFill>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BFC19163-E82A-1B19-B702-C924396C3FC7}"/>
              </a:ext>
            </a:extLst>
          </p:cNvPr>
          <p:cNvPicPr>
            <a:picLocks noChangeAspect="1"/>
          </p:cNvPicPr>
          <p:nvPr/>
        </p:nvPicPr>
        <p:blipFill>
          <a:blip r:embed="rId4"/>
          <a:stretch>
            <a:fillRect/>
          </a:stretch>
        </p:blipFill>
        <p:spPr>
          <a:xfrm>
            <a:off x="5334000" y="1168146"/>
            <a:ext cx="4267200" cy="5689854"/>
          </a:xfrm>
          <a:prstGeom prst="rect">
            <a:avLst/>
          </a:prstGeom>
        </p:spPr>
      </p:pic>
      <p:sp>
        <p:nvSpPr>
          <p:cNvPr id="6" name="TextBox 5">
            <a:extLst>
              <a:ext uri="{FF2B5EF4-FFF2-40B4-BE49-F238E27FC236}">
                <a16:creationId xmlns:a16="http://schemas.microsoft.com/office/drawing/2014/main" id="{87034D1E-91F6-E58A-5513-F1CE84379BFC}"/>
              </a:ext>
            </a:extLst>
          </p:cNvPr>
          <p:cNvSpPr txBox="1"/>
          <p:nvPr/>
        </p:nvSpPr>
        <p:spPr>
          <a:xfrm>
            <a:off x="11506200" y="6293118"/>
            <a:ext cx="301686" cy="369332"/>
          </a:xfrm>
          <a:prstGeom prst="rect">
            <a:avLst/>
          </a:prstGeom>
          <a:noFill/>
        </p:spPr>
        <p:txBody>
          <a:bodyPr wrap="none" rtlCol="0">
            <a:spAutoFit/>
          </a:bodyPr>
          <a:lstStyle/>
          <a:p>
            <a:r>
              <a:rPr lang="en-US" dirty="0"/>
              <a:t>8</a:t>
            </a:r>
          </a:p>
        </p:txBody>
      </p:sp>
    </p:spTree>
    <p:extLst>
      <p:ext uri="{BB962C8B-B14F-4D97-AF65-F5344CB8AC3E}">
        <p14:creationId xmlns:p14="http://schemas.microsoft.com/office/powerpoint/2010/main" val="29731064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0CF16556-DDB2-4133-03E0-A8FDDECBF25E}"/>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130F3105-113E-7EA4-C4AA-1BFBDD968406}"/>
              </a:ext>
            </a:extLst>
          </p:cNvPr>
          <p:cNvSpPr txBox="1"/>
          <p:nvPr/>
        </p:nvSpPr>
        <p:spPr>
          <a:xfrm>
            <a:off x="-152400" y="205710"/>
            <a:ext cx="12192000" cy="1200329"/>
          </a:xfrm>
          <a:prstGeom prst="rect">
            <a:avLst/>
          </a:prstGeom>
          <a:noFill/>
        </p:spPr>
        <p:txBody>
          <a:bodyPr wrap="square" rtlCol="0">
            <a:spAutoFit/>
          </a:bodyPr>
          <a:lstStyle/>
          <a:p>
            <a:pPr lvl="0" algn="ctr"/>
            <a:r>
              <a:rPr lang="vi-VN" sz="3600" b="1" dirty="0">
                <a:solidFill>
                  <a:schemeClr val="bg1"/>
                </a:solidFill>
                <a:cs typeface="Times New Roman" panose="02020603050405020304" pitchFamily="18" charset="0"/>
              </a:rPr>
              <a:t>KẾT QUẢ ĐẠT ĐƯỢC</a:t>
            </a:r>
            <a:endParaRPr lang="en-US" sz="3600" b="1" dirty="0">
              <a:solidFill>
                <a:schemeClr val="bg1"/>
              </a:solidFill>
              <a:cs typeface="Times New Roman" panose="02020603050405020304" pitchFamily="18" charset="0"/>
            </a:endParaRPr>
          </a:p>
          <a:p>
            <a:pPr lvl="0" algn="ctr"/>
            <a:endParaRPr lang="en-US" sz="3600" b="1" dirty="0">
              <a:solidFill>
                <a:schemeClr val="bg1"/>
              </a:solidFill>
              <a:latin typeface="Times New Roman" panose="02020603050405020304" pitchFamily="18" charset="0"/>
              <a:cs typeface="Times New Roman" panose="02020603050405020304" pitchFamily="18" charset="0"/>
            </a:endParaRPr>
          </a:p>
        </p:txBody>
      </p:sp>
      <p:sp>
        <p:nvSpPr>
          <p:cNvPr id="2" name="AutoShape 2" descr="Kết quả hình ảnh cho rò rỉ khí gas">
            <a:extLst>
              <a:ext uri="{FF2B5EF4-FFF2-40B4-BE49-F238E27FC236}">
                <a16:creationId xmlns:a16="http://schemas.microsoft.com/office/drawing/2014/main" id="{0C8ABB91-5FA5-51E1-D5EE-FB3C592F57D4}"/>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TextBox 7">
            <a:extLst>
              <a:ext uri="{FF2B5EF4-FFF2-40B4-BE49-F238E27FC236}">
                <a16:creationId xmlns:a16="http://schemas.microsoft.com/office/drawing/2014/main" id="{C30DC5E2-AEFD-DF06-590E-0571B5AF145A}"/>
              </a:ext>
            </a:extLst>
          </p:cNvPr>
          <p:cNvSpPr txBox="1"/>
          <p:nvPr/>
        </p:nvSpPr>
        <p:spPr>
          <a:xfrm>
            <a:off x="152400" y="1117864"/>
            <a:ext cx="184731" cy="646331"/>
          </a:xfrm>
          <a:prstGeom prst="rect">
            <a:avLst/>
          </a:prstGeom>
          <a:noFill/>
        </p:spPr>
        <p:txBody>
          <a:bodyPr wrap="none" rtlCol="0">
            <a:spAutoFit/>
          </a:bodyPr>
          <a:lstStyle/>
          <a:p>
            <a:pPr>
              <a:buNone/>
            </a:pPr>
            <a:br>
              <a:rPr lang="en-US" dirty="0"/>
            </a:br>
            <a:endParaRPr lang="en-US" dirty="0"/>
          </a:p>
        </p:txBody>
      </p:sp>
      <p:pic>
        <p:nvPicPr>
          <p:cNvPr id="3" name="Picture 2">
            <a:extLst>
              <a:ext uri="{FF2B5EF4-FFF2-40B4-BE49-F238E27FC236}">
                <a16:creationId xmlns:a16="http://schemas.microsoft.com/office/drawing/2014/main" id="{B071C981-21DC-F2BC-8E43-F74E2C74297B}"/>
              </a:ext>
            </a:extLst>
          </p:cNvPr>
          <p:cNvPicPr>
            <a:picLocks noChangeAspect="1"/>
          </p:cNvPicPr>
          <p:nvPr/>
        </p:nvPicPr>
        <p:blipFill>
          <a:blip r:embed="rId4"/>
          <a:stretch>
            <a:fillRect/>
          </a:stretch>
        </p:blipFill>
        <p:spPr>
          <a:xfrm>
            <a:off x="342211" y="2216357"/>
            <a:ext cx="7289511" cy="4129518"/>
          </a:xfrm>
          <a:prstGeom prst="rect">
            <a:avLst/>
          </a:prstGeom>
        </p:spPr>
      </p:pic>
      <p:sp>
        <p:nvSpPr>
          <p:cNvPr id="4" name="TextBox 3">
            <a:extLst>
              <a:ext uri="{FF2B5EF4-FFF2-40B4-BE49-F238E27FC236}">
                <a16:creationId xmlns:a16="http://schemas.microsoft.com/office/drawing/2014/main" id="{1D2FD7EF-FF36-9D6F-A21D-C7BE17ACA06A}"/>
              </a:ext>
            </a:extLst>
          </p:cNvPr>
          <p:cNvSpPr txBox="1"/>
          <p:nvPr/>
        </p:nvSpPr>
        <p:spPr>
          <a:xfrm>
            <a:off x="140642" y="1016028"/>
            <a:ext cx="3916457" cy="1077218"/>
          </a:xfrm>
          <a:prstGeom prst="rect">
            <a:avLst/>
          </a:prstGeom>
          <a:noFill/>
        </p:spPr>
        <p:txBody>
          <a:bodyPr wrap="none" rtlCol="0">
            <a:spAutoFit/>
          </a:bodyPr>
          <a:lstStyle/>
          <a:p>
            <a:pPr rtl="0">
              <a:buNone/>
            </a:pPr>
            <a:r>
              <a:rPr lang="en-US" sz="2800" b="1" i="0" u="none" strike="noStrike" dirty="0" err="1">
                <a:solidFill>
                  <a:schemeClr val="accent1"/>
                </a:solidFill>
                <a:effectLst/>
                <a:latin typeface="Arial" panose="020B0604020202020204" pitchFamily="34" charset="0"/>
                <a:cs typeface="Arial" panose="020B0604020202020204" pitchFamily="34" charset="0"/>
              </a:rPr>
              <a:t>Thử</a:t>
            </a:r>
            <a:r>
              <a:rPr lang="en-US" sz="2800" b="1" i="0" u="none" strike="noStrike" dirty="0">
                <a:solidFill>
                  <a:schemeClr val="accent1"/>
                </a:solidFill>
                <a:effectLst/>
                <a:latin typeface="Arial" panose="020B0604020202020204" pitchFamily="34" charset="0"/>
                <a:cs typeface="Arial" panose="020B0604020202020204" pitchFamily="34" charset="0"/>
              </a:rPr>
              <a:t> </a:t>
            </a:r>
            <a:r>
              <a:rPr lang="en-US" sz="2800" b="1" i="0" u="none" strike="noStrike" dirty="0" err="1">
                <a:solidFill>
                  <a:schemeClr val="accent1"/>
                </a:solidFill>
                <a:effectLst/>
                <a:latin typeface="Arial" panose="020B0604020202020204" pitchFamily="34" charset="0"/>
                <a:cs typeface="Arial" panose="020B0604020202020204" pitchFamily="34" charset="0"/>
              </a:rPr>
              <a:t>nghiệm</a:t>
            </a:r>
            <a:r>
              <a:rPr lang="en-US" sz="2800" b="1" i="0" u="none" strike="noStrike" dirty="0">
                <a:solidFill>
                  <a:schemeClr val="accent1"/>
                </a:solidFill>
                <a:effectLst/>
                <a:latin typeface="Arial" panose="020B0604020202020204" pitchFamily="34" charset="0"/>
                <a:cs typeface="Arial" panose="020B0604020202020204" pitchFamily="34" charset="0"/>
              </a:rPr>
              <a:t> </a:t>
            </a:r>
            <a:r>
              <a:rPr lang="en-US" sz="2800" b="1" i="0" u="none" strike="noStrike" dirty="0" err="1">
                <a:solidFill>
                  <a:schemeClr val="accent1"/>
                </a:solidFill>
                <a:effectLst/>
                <a:latin typeface="Arial" panose="020B0604020202020204" pitchFamily="34" charset="0"/>
                <a:cs typeface="Arial" panose="020B0604020202020204" pitchFamily="34" charset="0"/>
              </a:rPr>
              <a:t>linh</a:t>
            </a:r>
            <a:r>
              <a:rPr lang="en-US" sz="2800" b="1" i="0" u="none" strike="noStrike" dirty="0">
                <a:solidFill>
                  <a:schemeClr val="accent1"/>
                </a:solidFill>
                <a:effectLst/>
                <a:latin typeface="Arial" panose="020B0604020202020204" pitchFamily="34" charset="0"/>
                <a:cs typeface="Arial" panose="020B0604020202020204" pitchFamily="34" charset="0"/>
              </a:rPr>
              <a:t> </a:t>
            </a:r>
            <a:r>
              <a:rPr lang="en-US" sz="2800" b="1" i="0" u="none" strike="noStrike" dirty="0" err="1">
                <a:solidFill>
                  <a:schemeClr val="accent1"/>
                </a:solidFill>
                <a:effectLst/>
                <a:latin typeface="Arial" panose="020B0604020202020204" pitchFamily="34" charset="0"/>
                <a:cs typeface="Arial" panose="020B0604020202020204" pitchFamily="34" charset="0"/>
              </a:rPr>
              <a:t>kiện</a:t>
            </a:r>
            <a:r>
              <a:rPr lang="en-US" sz="2800" b="1" i="0" u="none" strike="noStrike" dirty="0">
                <a:solidFill>
                  <a:schemeClr val="accent1"/>
                </a:solidFill>
                <a:effectLst/>
                <a:latin typeface="Arial" panose="020B0604020202020204" pitchFamily="34" charset="0"/>
                <a:cs typeface="Arial" panose="020B0604020202020204" pitchFamily="34" charset="0"/>
              </a:rPr>
              <a:t> </a:t>
            </a:r>
            <a:endParaRPr lang="en-US" sz="2800" b="1" dirty="0">
              <a:solidFill>
                <a:schemeClr val="accent1"/>
              </a:solidFill>
              <a:effectLst/>
              <a:latin typeface="Arial" panose="020B0604020202020204" pitchFamily="34" charset="0"/>
              <a:cs typeface="Arial" panose="020B0604020202020204" pitchFamily="34" charset="0"/>
            </a:endParaRPr>
          </a:p>
          <a:p>
            <a:pPr>
              <a:buNone/>
            </a:pPr>
            <a:br>
              <a:rPr lang="en-US" dirty="0"/>
            </a:br>
            <a:endParaRPr lang="en-US" dirty="0"/>
          </a:p>
        </p:txBody>
      </p:sp>
      <p:pic>
        <p:nvPicPr>
          <p:cNvPr id="9" name="Picture 8" descr="Không có mô tả.">
            <a:extLst>
              <a:ext uri="{FF2B5EF4-FFF2-40B4-BE49-F238E27FC236}">
                <a16:creationId xmlns:a16="http://schemas.microsoft.com/office/drawing/2014/main" id="{AB03900D-79E4-CE62-E5AC-53257ADDC37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049929" y="1129999"/>
            <a:ext cx="3217117" cy="5728001"/>
          </a:xfrm>
          <a:prstGeom prst="rect">
            <a:avLst/>
          </a:prstGeom>
          <a:noFill/>
          <a:ln>
            <a:noFill/>
          </a:ln>
        </p:spPr>
      </p:pic>
      <p:sp>
        <p:nvSpPr>
          <p:cNvPr id="10" name="TextBox 9">
            <a:extLst>
              <a:ext uri="{FF2B5EF4-FFF2-40B4-BE49-F238E27FC236}">
                <a16:creationId xmlns:a16="http://schemas.microsoft.com/office/drawing/2014/main" id="{617ABA1B-AD72-AB64-AE38-E6DD33823BEB}"/>
              </a:ext>
            </a:extLst>
          </p:cNvPr>
          <p:cNvSpPr txBox="1"/>
          <p:nvPr/>
        </p:nvSpPr>
        <p:spPr>
          <a:xfrm>
            <a:off x="11624552" y="6345875"/>
            <a:ext cx="301686" cy="369332"/>
          </a:xfrm>
          <a:prstGeom prst="rect">
            <a:avLst/>
          </a:prstGeom>
          <a:noFill/>
        </p:spPr>
        <p:txBody>
          <a:bodyPr wrap="none" rtlCol="0">
            <a:spAutoFit/>
          </a:bodyPr>
          <a:lstStyle/>
          <a:p>
            <a:r>
              <a:rPr lang="en-US" dirty="0"/>
              <a:t>9</a:t>
            </a:r>
          </a:p>
        </p:txBody>
      </p:sp>
    </p:spTree>
    <p:extLst>
      <p:ext uri="{BB962C8B-B14F-4D97-AF65-F5344CB8AC3E}">
        <p14:creationId xmlns:p14="http://schemas.microsoft.com/office/powerpoint/2010/main" val="12547230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D839ED4B-E86E-60D2-38CD-DBBEE4E47308}"/>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3FD38CA6-1AD8-0896-99D4-E281236513BE}"/>
              </a:ext>
            </a:extLst>
          </p:cNvPr>
          <p:cNvSpPr txBox="1"/>
          <p:nvPr/>
        </p:nvSpPr>
        <p:spPr>
          <a:xfrm>
            <a:off x="-152400" y="205710"/>
            <a:ext cx="12192000" cy="1200329"/>
          </a:xfrm>
          <a:prstGeom prst="rect">
            <a:avLst/>
          </a:prstGeom>
          <a:noFill/>
        </p:spPr>
        <p:txBody>
          <a:bodyPr wrap="square" rtlCol="0">
            <a:spAutoFit/>
          </a:bodyPr>
          <a:lstStyle/>
          <a:p>
            <a:pPr lvl="0" algn="ctr"/>
            <a:r>
              <a:rPr lang="vi-VN" sz="3600" b="1" dirty="0">
                <a:solidFill>
                  <a:schemeClr val="bg1"/>
                </a:solidFill>
                <a:cs typeface="Times New Roman" panose="02020603050405020304" pitchFamily="18" charset="0"/>
              </a:rPr>
              <a:t>KẾT QUẢ ĐẠT ĐƯỢC</a:t>
            </a:r>
            <a:endParaRPr lang="en-US" sz="3600" b="1" dirty="0">
              <a:solidFill>
                <a:schemeClr val="bg1"/>
              </a:solidFill>
              <a:cs typeface="Times New Roman" panose="02020603050405020304" pitchFamily="18" charset="0"/>
            </a:endParaRPr>
          </a:p>
          <a:p>
            <a:pPr lvl="0" algn="ctr"/>
            <a:endParaRPr lang="en-US" sz="3600" b="1" dirty="0">
              <a:solidFill>
                <a:schemeClr val="bg1"/>
              </a:solidFill>
              <a:latin typeface="Times New Roman" panose="02020603050405020304" pitchFamily="18" charset="0"/>
              <a:cs typeface="Times New Roman" panose="02020603050405020304" pitchFamily="18" charset="0"/>
            </a:endParaRPr>
          </a:p>
        </p:txBody>
      </p:sp>
      <p:sp>
        <p:nvSpPr>
          <p:cNvPr id="2" name="AutoShape 2" descr="Kết quả hình ảnh cho rò rỉ khí gas">
            <a:extLst>
              <a:ext uri="{FF2B5EF4-FFF2-40B4-BE49-F238E27FC236}">
                <a16:creationId xmlns:a16="http://schemas.microsoft.com/office/drawing/2014/main" id="{82ABE7EF-B4EC-2B52-D6C0-4762B3276A71}"/>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a:extLst>
              <a:ext uri="{FF2B5EF4-FFF2-40B4-BE49-F238E27FC236}">
                <a16:creationId xmlns:a16="http://schemas.microsoft.com/office/drawing/2014/main" id="{13D0F74E-9CDC-2BDF-B6AB-DC82D8DD8154}"/>
              </a:ext>
            </a:extLst>
          </p:cNvPr>
          <p:cNvPicPr>
            <a:picLocks noChangeAspect="1"/>
          </p:cNvPicPr>
          <p:nvPr/>
        </p:nvPicPr>
        <p:blipFill>
          <a:blip r:embed="rId4"/>
          <a:stretch>
            <a:fillRect/>
          </a:stretch>
        </p:blipFill>
        <p:spPr>
          <a:xfrm>
            <a:off x="6705600" y="1919573"/>
            <a:ext cx="4114800" cy="4712397"/>
          </a:xfrm>
          <a:prstGeom prst="rect">
            <a:avLst/>
          </a:prstGeom>
        </p:spPr>
      </p:pic>
      <p:pic>
        <p:nvPicPr>
          <p:cNvPr id="7" name="Picture 6">
            <a:extLst>
              <a:ext uri="{FF2B5EF4-FFF2-40B4-BE49-F238E27FC236}">
                <a16:creationId xmlns:a16="http://schemas.microsoft.com/office/drawing/2014/main" id="{151EAE62-1CD4-1516-F98E-0A4C21BD7BBF}"/>
              </a:ext>
            </a:extLst>
          </p:cNvPr>
          <p:cNvPicPr>
            <a:picLocks noChangeAspect="1"/>
          </p:cNvPicPr>
          <p:nvPr/>
        </p:nvPicPr>
        <p:blipFill>
          <a:blip r:embed="rId5"/>
          <a:stretch>
            <a:fillRect/>
          </a:stretch>
        </p:blipFill>
        <p:spPr>
          <a:xfrm>
            <a:off x="894511" y="1905000"/>
            <a:ext cx="4471782" cy="4747290"/>
          </a:xfrm>
          <a:prstGeom prst="rect">
            <a:avLst/>
          </a:prstGeom>
        </p:spPr>
      </p:pic>
      <p:sp>
        <p:nvSpPr>
          <p:cNvPr id="8" name="TextBox 7">
            <a:extLst>
              <a:ext uri="{FF2B5EF4-FFF2-40B4-BE49-F238E27FC236}">
                <a16:creationId xmlns:a16="http://schemas.microsoft.com/office/drawing/2014/main" id="{AE908494-0E6C-BE46-FACC-13300923F672}"/>
              </a:ext>
            </a:extLst>
          </p:cNvPr>
          <p:cNvSpPr txBox="1"/>
          <p:nvPr/>
        </p:nvSpPr>
        <p:spPr>
          <a:xfrm>
            <a:off x="152400" y="1117864"/>
            <a:ext cx="2840842" cy="1077218"/>
          </a:xfrm>
          <a:prstGeom prst="rect">
            <a:avLst/>
          </a:prstGeom>
          <a:noFill/>
        </p:spPr>
        <p:txBody>
          <a:bodyPr wrap="none" rtlCol="0">
            <a:spAutoFit/>
          </a:bodyPr>
          <a:lstStyle/>
          <a:p>
            <a:pPr rtl="0">
              <a:buNone/>
            </a:pPr>
            <a:r>
              <a:rPr lang="en-US" sz="2800" b="1" i="0" u="none" strike="noStrike" dirty="0" err="1">
                <a:solidFill>
                  <a:schemeClr val="accent1"/>
                </a:solidFill>
                <a:effectLst/>
                <a:latin typeface="Arial" panose="020B0604020202020204" pitchFamily="34" charset="0"/>
                <a:cs typeface="Arial" panose="020B0604020202020204" pitchFamily="34" charset="0"/>
              </a:rPr>
              <a:t>Thi</a:t>
            </a:r>
            <a:r>
              <a:rPr lang="en-US" sz="2800" b="1" i="0" u="none" strike="noStrike" dirty="0">
                <a:solidFill>
                  <a:schemeClr val="accent1"/>
                </a:solidFill>
                <a:effectLst/>
                <a:latin typeface="Arial" panose="020B0604020202020204" pitchFamily="34" charset="0"/>
                <a:cs typeface="Arial" panose="020B0604020202020204" pitchFamily="34" charset="0"/>
              </a:rPr>
              <a:t> </a:t>
            </a:r>
            <a:r>
              <a:rPr lang="en-US" sz="2800" b="1" i="0" u="none" strike="noStrike" dirty="0" err="1">
                <a:solidFill>
                  <a:schemeClr val="accent1"/>
                </a:solidFill>
                <a:effectLst/>
                <a:latin typeface="Arial" panose="020B0604020202020204" pitchFamily="34" charset="0"/>
                <a:cs typeface="Arial" panose="020B0604020202020204" pitchFamily="34" charset="0"/>
              </a:rPr>
              <a:t>công</a:t>
            </a:r>
            <a:r>
              <a:rPr lang="en-US" sz="2800" b="1" i="0" u="none" strike="noStrike" dirty="0">
                <a:solidFill>
                  <a:schemeClr val="accent1"/>
                </a:solidFill>
                <a:effectLst/>
                <a:latin typeface="Arial" panose="020B0604020202020204" pitchFamily="34" charset="0"/>
                <a:cs typeface="Arial" panose="020B0604020202020204" pitchFamily="34" charset="0"/>
              </a:rPr>
              <a:t> </a:t>
            </a:r>
            <a:r>
              <a:rPr lang="en-US" sz="2800" b="1" i="0" u="none" strike="noStrike" dirty="0" err="1">
                <a:solidFill>
                  <a:schemeClr val="accent1"/>
                </a:solidFill>
                <a:effectLst/>
                <a:latin typeface="Arial" panose="020B0604020202020204" pitchFamily="34" charset="0"/>
                <a:cs typeface="Arial" panose="020B0604020202020204" pitchFamily="34" charset="0"/>
              </a:rPr>
              <a:t>mạch</a:t>
            </a:r>
            <a:r>
              <a:rPr lang="en-US" sz="2800" b="1" i="0" u="none" strike="noStrike" dirty="0">
                <a:solidFill>
                  <a:schemeClr val="accent1"/>
                </a:solidFill>
                <a:effectLst/>
                <a:latin typeface="Arial" panose="020B0604020202020204" pitchFamily="34" charset="0"/>
                <a:cs typeface="Arial" panose="020B0604020202020204" pitchFamily="34" charset="0"/>
              </a:rPr>
              <a:t>:</a:t>
            </a:r>
            <a:endParaRPr lang="en-US" sz="2800" b="1" dirty="0">
              <a:solidFill>
                <a:schemeClr val="accent1"/>
              </a:solidFill>
              <a:effectLst/>
              <a:latin typeface="Arial" panose="020B0604020202020204" pitchFamily="34" charset="0"/>
              <a:cs typeface="Arial" panose="020B0604020202020204" pitchFamily="34" charset="0"/>
            </a:endParaRPr>
          </a:p>
          <a:p>
            <a:pPr>
              <a:buNone/>
            </a:pPr>
            <a:br>
              <a:rPr lang="en-US" dirty="0"/>
            </a:br>
            <a:endParaRPr lang="en-US" dirty="0"/>
          </a:p>
        </p:txBody>
      </p:sp>
      <p:sp>
        <p:nvSpPr>
          <p:cNvPr id="9" name="TextBox 8">
            <a:extLst>
              <a:ext uri="{FF2B5EF4-FFF2-40B4-BE49-F238E27FC236}">
                <a16:creationId xmlns:a16="http://schemas.microsoft.com/office/drawing/2014/main" id="{59A2BB0B-CE4F-E72C-8104-7A13C65E3B11}"/>
              </a:ext>
            </a:extLst>
          </p:cNvPr>
          <p:cNvSpPr txBox="1"/>
          <p:nvPr/>
        </p:nvSpPr>
        <p:spPr>
          <a:xfrm>
            <a:off x="11506200" y="6290608"/>
            <a:ext cx="418704" cy="369332"/>
          </a:xfrm>
          <a:prstGeom prst="rect">
            <a:avLst/>
          </a:prstGeom>
          <a:noFill/>
        </p:spPr>
        <p:txBody>
          <a:bodyPr wrap="none" rtlCol="0">
            <a:spAutoFit/>
          </a:bodyPr>
          <a:lstStyle/>
          <a:p>
            <a:r>
              <a:rPr lang="en-US" dirty="0"/>
              <a:t>10</a:t>
            </a:r>
          </a:p>
        </p:txBody>
      </p:sp>
    </p:spTree>
    <p:extLst>
      <p:ext uri="{BB962C8B-B14F-4D97-AF65-F5344CB8AC3E}">
        <p14:creationId xmlns:p14="http://schemas.microsoft.com/office/powerpoint/2010/main" val="35598731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996CAAB0-9770-20F0-1BB6-C3EDD5CB51D8}"/>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04EE11A5-B403-FE28-CE81-E34C830B3847}"/>
              </a:ext>
            </a:extLst>
          </p:cNvPr>
          <p:cNvSpPr txBox="1"/>
          <p:nvPr/>
        </p:nvSpPr>
        <p:spPr>
          <a:xfrm>
            <a:off x="-152400" y="205710"/>
            <a:ext cx="12192000" cy="1200329"/>
          </a:xfrm>
          <a:prstGeom prst="rect">
            <a:avLst/>
          </a:prstGeom>
          <a:noFill/>
        </p:spPr>
        <p:txBody>
          <a:bodyPr wrap="square" rtlCol="0">
            <a:spAutoFit/>
          </a:bodyPr>
          <a:lstStyle/>
          <a:p>
            <a:pPr lvl="0" algn="ctr"/>
            <a:r>
              <a:rPr lang="vi-VN" sz="3600" b="1" dirty="0">
                <a:solidFill>
                  <a:schemeClr val="bg1"/>
                </a:solidFill>
                <a:cs typeface="Times New Roman" panose="02020603050405020304" pitchFamily="18" charset="0"/>
              </a:rPr>
              <a:t>KẾT QUẢ ĐẠT ĐƯỢC</a:t>
            </a:r>
            <a:endParaRPr lang="en-US" sz="3600" b="1" dirty="0">
              <a:solidFill>
                <a:schemeClr val="bg1"/>
              </a:solidFill>
              <a:cs typeface="Times New Roman" panose="02020603050405020304" pitchFamily="18" charset="0"/>
            </a:endParaRPr>
          </a:p>
          <a:p>
            <a:pPr lvl="0" algn="ctr"/>
            <a:endParaRPr lang="en-US" sz="3600" b="1" dirty="0">
              <a:solidFill>
                <a:schemeClr val="bg1"/>
              </a:solidFill>
              <a:latin typeface="Times New Roman" panose="02020603050405020304" pitchFamily="18" charset="0"/>
              <a:cs typeface="Times New Roman" panose="02020603050405020304" pitchFamily="18" charset="0"/>
            </a:endParaRPr>
          </a:p>
        </p:txBody>
      </p:sp>
      <p:sp>
        <p:nvSpPr>
          <p:cNvPr id="2" name="AutoShape 2" descr="Kết quả hình ảnh cho rò rỉ khí gas">
            <a:extLst>
              <a:ext uri="{FF2B5EF4-FFF2-40B4-BE49-F238E27FC236}">
                <a16:creationId xmlns:a16="http://schemas.microsoft.com/office/drawing/2014/main" id="{5BAD85BD-738B-1514-125A-B2150BD9A5D7}"/>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TextBox 7">
            <a:extLst>
              <a:ext uri="{FF2B5EF4-FFF2-40B4-BE49-F238E27FC236}">
                <a16:creationId xmlns:a16="http://schemas.microsoft.com/office/drawing/2014/main" id="{DD0CBC65-588F-AB45-C9D7-6BC50C8FCEC9}"/>
              </a:ext>
            </a:extLst>
          </p:cNvPr>
          <p:cNvSpPr txBox="1"/>
          <p:nvPr/>
        </p:nvSpPr>
        <p:spPr>
          <a:xfrm>
            <a:off x="152400" y="1117864"/>
            <a:ext cx="1702710" cy="1077218"/>
          </a:xfrm>
          <a:prstGeom prst="rect">
            <a:avLst/>
          </a:prstGeom>
          <a:noFill/>
        </p:spPr>
        <p:txBody>
          <a:bodyPr wrap="none" rtlCol="0">
            <a:spAutoFit/>
          </a:bodyPr>
          <a:lstStyle/>
          <a:p>
            <a:pPr rtl="0">
              <a:buNone/>
            </a:pPr>
            <a:r>
              <a:rPr lang="en-US" sz="2800" b="1" dirty="0" err="1">
                <a:solidFill>
                  <a:schemeClr val="accent1"/>
                </a:solidFill>
                <a:latin typeface="Arial" panose="020B0604020202020204" pitchFamily="34" charset="0"/>
                <a:cs typeface="Arial" panose="020B0604020202020204" pitchFamily="34" charset="0"/>
              </a:rPr>
              <a:t>Đánh</a:t>
            </a:r>
            <a:r>
              <a:rPr lang="en-US" sz="2800" b="1" dirty="0">
                <a:solidFill>
                  <a:schemeClr val="accent1"/>
                </a:solidFill>
                <a:latin typeface="Arial" panose="020B0604020202020204" pitchFamily="34" charset="0"/>
                <a:cs typeface="Arial" panose="020B0604020202020204" pitchFamily="34" charset="0"/>
              </a:rPr>
              <a:t> </a:t>
            </a:r>
            <a:r>
              <a:rPr lang="en-US" sz="2800" b="1" dirty="0" err="1">
                <a:solidFill>
                  <a:schemeClr val="accent1"/>
                </a:solidFill>
                <a:latin typeface="Arial" panose="020B0604020202020204" pitchFamily="34" charset="0"/>
                <a:cs typeface="Arial" panose="020B0604020202020204" pitchFamily="34" charset="0"/>
              </a:rPr>
              <a:t>giá</a:t>
            </a:r>
            <a:endParaRPr lang="en-US" sz="2800" b="1" dirty="0">
              <a:solidFill>
                <a:schemeClr val="accent1"/>
              </a:solidFill>
              <a:effectLst/>
              <a:latin typeface="Arial" panose="020B0604020202020204" pitchFamily="34" charset="0"/>
              <a:cs typeface="Arial" panose="020B0604020202020204" pitchFamily="34" charset="0"/>
            </a:endParaRPr>
          </a:p>
          <a:p>
            <a:pPr>
              <a:buNone/>
            </a:pPr>
            <a:br>
              <a:rPr lang="en-US" dirty="0"/>
            </a:br>
            <a:endParaRPr lang="en-US" dirty="0"/>
          </a:p>
        </p:txBody>
      </p:sp>
      <p:sp>
        <p:nvSpPr>
          <p:cNvPr id="3" name="TextBox 2">
            <a:extLst>
              <a:ext uri="{FF2B5EF4-FFF2-40B4-BE49-F238E27FC236}">
                <a16:creationId xmlns:a16="http://schemas.microsoft.com/office/drawing/2014/main" id="{118ADEAE-A10A-B3DC-80BF-07A7978D6C40}"/>
              </a:ext>
            </a:extLst>
          </p:cNvPr>
          <p:cNvSpPr txBox="1"/>
          <p:nvPr/>
        </p:nvSpPr>
        <p:spPr>
          <a:xfrm>
            <a:off x="800100" y="1828800"/>
            <a:ext cx="10591800" cy="4385816"/>
          </a:xfrm>
          <a:prstGeom prst="rect">
            <a:avLst/>
          </a:prstGeom>
          <a:noFill/>
        </p:spPr>
        <p:txBody>
          <a:bodyPr wrap="square" rtlCol="0">
            <a:spAutoFit/>
          </a:bodyPr>
          <a:lstStyle/>
          <a:p>
            <a:r>
              <a:rPr lang="en-US" sz="1800" b="1" dirty="0" err="1">
                <a:solidFill>
                  <a:schemeClr val="accent1"/>
                </a:solidFill>
                <a:effectLst/>
                <a:latin typeface="Arial" panose="020B0604020202020204" pitchFamily="34" charset="0"/>
                <a:ea typeface="Times New Roman" panose="02020603050405020304" pitchFamily="18" charset="0"/>
                <a:cs typeface="Arial" panose="020B0604020202020204" pitchFamily="34" charset="0"/>
              </a:rPr>
              <a:t>Ưu</a:t>
            </a:r>
            <a:r>
              <a:rPr lang="en-US" sz="1800" b="1" dirty="0">
                <a:solidFill>
                  <a:schemeClr val="accent1"/>
                </a:solidFill>
                <a:effectLst/>
                <a:latin typeface="Arial" panose="020B0604020202020204" pitchFamily="34" charset="0"/>
                <a:ea typeface="Times New Roman" panose="02020603050405020304" pitchFamily="18" charset="0"/>
                <a:cs typeface="Arial" panose="020B0604020202020204" pitchFamily="34" charset="0"/>
              </a:rPr>
              <a:t> </a:t>
            </a:r>
            <a:r>
              <a:rPr lang="en-US" sz="1800" b="1" dirty="0" err="1">
                <a:solidFill>
                  <a:schemeClr val="accent1"/>
                </a:solidFill>
                <a:effectLst/>
                <a:latin typeface="Arial" panose="020B0604020202020204" pitchFamily="34" charset="0"/>
                <a:ea typeface="Times New Roman" panose="02020603050405020304" pitchFamily="18" charset="0"/>
                <a:cs typeface="Arial" panose="020B0604020202020204" pitchFamily="34" charset="0"/>
              </a:rPr>
              <a:t>điểm</a:t>
            </a:r>
            <a:r>
              <a:rPr lang="en-US" sz="1800" b="1" dirty="0">
                <a:solidFill>
                  <a:schemeClr val="accent1"/>
                </a:solidFill>
                <a:effectLst/>
                <a:latin typeface="Arial" panose="020B0604020202020204" pitchFamily="34" charset="0"/>
                <a:ea typeface="Times New Roman" panose="02020603050405020304" pitchFamily="18" charset="0"/>
                <a:cs typeface="Arial" panose="020B0604020202020204" pitchFamily="34" charset="0"/>
              </a:rPr>
              <a:t>:</a:t>
            </a:r>
          </a:p>
          <a:p>
            <a:pPr algn="just">
              <a:lnSpc>
                <a:spcPct val="150000"/>
              </a:lnSpc>
              <a:buNone/>
            </a:pP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US" sz="18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Phát</a:t>
            </a: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18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hiện</a:t>
            </a: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18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nhanh</a:t>
            </a: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18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Hệ</a:t>
            </a: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18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thống</a:t>
            </a: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18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sử</a:t>
            </a: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18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dụng</a:t>
            </a: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18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cảm</a:t>
            </a: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18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biến</a:t>
            </a: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MQ-2 </a:t>
            </a:r>
            <a:r>
              <a:rPr lang="en-US" sz="18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và</a:t>
            </a: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18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cảm</a:t>
            </a: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18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biến</a:t>
            </a: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18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lửa</a:t>
            </a: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18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phản</a:t>
            </a: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18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hồi</a:t>
            </a: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18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trong</a:t>
            </a: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18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vòng</a:t>
            </a: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1 </a:t>
            </a:r>
            <a:r>
              <a:rPr lang="en-US" sz="18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giây</a:t>
            </a: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18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khi</a:t>
            </a: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18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phát</a:t>
            </a: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18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hiện</a:t>
            </a: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18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khí</a:t>
            </a: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gas </a:t>
            </a:r>
            <a:r>
              <a:rPr lang="en-US" sz="18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hoặc</a:t>
            </a: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18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lửa</a:t>
            </a: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endParaRPr lang="en-US" sz="1800" dirty="0">
              <a:effectLst/>
              <a:latin typeface="Arial" panose="020B0604020202020204" pitchFamily="34" charset="0"/>
              <a:ea typeface="Times New Roman" panose="02020603050405020304" pitchFamily="18" charset="0"/>
              <a:cs typeface="Arial" panose="020B0604020202020204" pitchFamily="34" charset="0"/>
            </a:endParaRPr>
          </a:p>
          <a:p>
            <a:pPr algn="just">
              <a:lnSpc>
                <a:spcPct val="150000"/>
              </a:lnSpc>
              <a:buNone/>
            </a:pPr>
            <a:r>
              <a:rPr lang="vi-VN"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18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Cảnh</a:t>
            </a: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18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báo</a:t>
            </a: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18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đa</a:t>
            </a: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18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dạng</a:t>
            </a: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18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Kích</a:t>
            </a: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18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hoạt</a:t>
            </a: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18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còi</a:t>
            </a: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LED </a:t>
            </a:r>
            <a:r>
              <a:rPr lang="en-US" sz="18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đỏ</a:t>
            </a: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18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và</a:t>
            </a: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18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gửi</a:t>
            </a: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18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thông</a:t>
            </a: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18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báo</a:t>
            </a: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qua Telegram, </a:t>
            </a:r>
            <a:r>
              <a:rPr lang="en-US" sz="18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đảm</a:t>
            </a: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18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bảo</a:t>
            </a: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18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người</a:t>
            </a: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18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dùng</a:t>
            </a: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18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nhận</a:t>
            </a: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18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cảnh</a:t>
            </a: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18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báo</a:t>
            </a: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18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kịp</a:t>
            </a: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18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thời</a:t>
            </a: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endParaRPr lang="en-US" sz="1800" dirty="0">
              <a:effectLst/>
              <a:latin typeface="Arial" panose="020B0604020202020204" pitchFamily="34" charset="0"/>
              <a:ea typeface="Times New Roman" panose="02020603050405020304" pitchFamily="18" charset="0"/>
              <a:cs typeface="Arial" panose="020B0604020202020204" pitchFamily="34" charset="0"/>
            </a:endParaRPr>
          </a:p>
          <a:p>
            <a:pPr algn="just">
              <a:lnSpc>
                <a:spcPct val="150000"/>
              </a:lnSpc>
              <a:buNone/>
            </a:pPr>
            <a:r>
              <a:rPr lang="vi-VN"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18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Giám</a:t>
            </a: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18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sát</a:t>
            </a: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18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từ</a:t>
            </a: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xa: </a:t>
            </a:r>
            <a:r>
              <a:rPr lang="en-US" sz="18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Tích</a:t>
            </a: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18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hợp</a:t>
            </a: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Telegram </a:t>
            </a:r>
            <a:r>
              <a:rPr lang="en-US" sz="18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cho</a:t>
            </a: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18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phép</a:t>
            </a: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18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người</a:t>
            </a: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18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dùng</a:t>
            </a: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18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kiểm</a:t>
            </a: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18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tra</a:t>
            </a: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18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trạng</a:t>
            </a: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18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thái</a:t>
            </a: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18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và</a:t>
            </a: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18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nhận</a:t>
            </a: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18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thông</a:t>
            </a: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18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báo</a:t>
            </a: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18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mọi</a:t>
            </a: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18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lúc</a:t>
            </a: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18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mọi</a:t>
            </a: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18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nơi</a:t>
            </a: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endParaRPr lang="en-US" sz="1800" dirty="0">
              <a:effectLst/>
              <a:latin typeface="Arial" panose="020B0604020202020204" pitchFamily="34" charset="0"/>
              <a:ea typeface="Times New Roman" panose="02020603050405020304" pitchFamily="18" charset="0"/>
              <a:cs typeface="Arial" panose="020B0604020202020204" pitchFamily="34" charset="0"/>
            </a:endParaRPr>
          </a:p>
          <a:p>
            <a:pPr algn="just">
              <a:lnSpc>
                <a:spcPct val="150000"/>
              </a:lnSpc>
              <a:buNone/>
            </a:pPr>
            <a:r>
              <a:rPr lang="vi-VN"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Chi </a:t>
            </a:r>
            <a:r>
              <a:rPr lang="en-US" sz="18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phí</a:t>
            </a: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18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thấp</a:t>
            </a: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18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Sử</a:t>
            </a: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18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dụng</a:t>
            </a: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18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các</a:t>
            </a: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18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linh</a:t>
            </a: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18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kiện</a:t>
            </a: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18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giá</a:t>
            </a: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18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rẻ</a:t>
            </a: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18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như</a:t>
            </a: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ESP32, </a:t>
            </a:r>
            <a:r>
              <a:rPr lang="en-US" sz="18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cảm</a:t>
            </a: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18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biến</a:t>
            </a: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MQ-2, LED, </a:t>
            </a:r>
            <a:r>
              <a:rPr lang="en-US" sz="18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còi</a:t>
            </a: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18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phù</a:t>
            </a: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18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hợp</a:t>
            </a: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18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triển</a:t>
            </a: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18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khai</a:t>
            </a: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18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quy</a:t>
            </a: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18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mô</a:t>
            </a: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18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nhỏ</a:t>
            </a: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endParaRPr lang="en-US" sz="1800" dirty="0">
              <a:effectLst/>
              <a:latin typeface="Arial" panose="020B0604020202020204" pitchFamily="34" charset="0"/>
              <a:ea typeface="Times New Roman" panose="02020603050405020304" pitchFamily="18" charset="0"/>
              <a:cs typeface="Arial" panose="020B0604020202020204" pitchFamily="34" charset="0"/>
            </a:endParaRPr>
          </a:p>
          <a:p>
            <a:pPr algn="just">
              <a:lnSpc>
                <a:spcPct val="150000"/>
              </a:lnSpc>
            </a:pPr>
            <a:r>
              <a:rPr lang="vi-VN"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18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Dễ</a:t>
            </a: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18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thi</a:t>
            </a: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18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công</a:t>
            </a: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18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Thiết</a:t>
            </a: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18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kế</a:t>
            </a: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18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đơn</a:t>
            </a: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18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giản</a:t>
            </a: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18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dễ</a:t>
            </a: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18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lắp</a:t>
            </a: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18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ráp</a:t>
            </a: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18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và</a:t>
            </a: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18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lập</a:t>
            </a: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18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trình</a:t>
            </a: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18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trên</a:t>
            </a: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Arduino IDE.</a:t>
            </a:r>
            <a:endParaRPr lang="en-US" sz="1800" dirty="0">
              <a:effectLst/>
              <a:latin typeface="Arial" panose="020B0604020202020204" pitchFamily="34" charset="0"/>
              <a:ea typeface="Times New Roman" panose="02020603050405020304" pitchFamily="18" charset="0"/>
              <a:cs typeface="Arial" panose="020B0604020202020204" pitchFamily="34" charset="0"/>
            </a:endParaRPr>
          </a:p>
          <a:p>
            <a:endParaRPr lang="en-US" dirty="0"/>
          </a:p>
        </p:txBody>
      </p:sp>
      <p:sp>
        <p:nvSpPr>
          <p:cNvPr id="4" name="TextBox 3">
            <a:extLst>
              <a:ext uri="{FF2B5EF4-FFF2-40B4-BE49-F238E27FC236}">
                <a16:creationId xmlns:a16="http://schemas.microsoft.com/office/drawing/2014/main" id="{3D28F0B0-3DDA-D9E0-8DF0-7F09FB55F58D}"/>
              </a:ext>
            </a:extLst>
          </p:cNvPr>
          <p:cNvSpPr txBox="1"/>
          <p:nvPr/>
        </p:nvSpPr>
        <p:spPr>
          <a:xfrm>
            <a:off x="11182548" y="6268045"/>
            <a:ext cx="418704" cy="369332"/>
          </a:xfrm>
          <a:prstGeom prst="rect">
            <a:avLst/>
          </a:prstGeom>
          <a:noFill/>
        </p:spPr>
        <p:txBody>
          <a:bodyPr wrap="none" rtlCol="0">
            <a:spAutoFit/>
          </a:bodyPr>
          <a:lstStyle/>
          <a:p>
            <a:r>
              <a:rPr lang="en-US" dirty="0"/>
              <a:t>11</a:t>
            </a:r>
          </a:p>
        </p:txBody>
      </p:sp>
    </p:spTree>
    <p:extLst>
      <p:ext uri="{BB962C8B-B14F-4D97-AF65-F5344CB8AC3E}">
        <p14:creationId xmlns:p14="http://schemas.microsoft.com/office/powerpoint/2010/main" val="15946805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B2993A2F-1BA3-B91D-C5A8-52F16DF0ACEF}"/>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826E35DF-B521-784C-6ADE-65DB034ED040}"/>
              </a:ext>
            </a:extLst>
          </p:cNvPr>
          <p:cNvSpPr txBox="1"/>
          <p:nvPr/>
        </p:nvSpPr>
        <p:spPr>
          <a:xfrm>
            <a:off x="-152400" y="205710"/>
            <a:ext cx="12192000" cy="1200329"/>
          </a:xfrm>
          <a:prstGeom prst="rect">
            <a:avLst/>
          </a:prstGeom>
          <a:noFill/>
        </p:spPr>
        <p:txBody>
          <a:bodyPr wrap="square" rtlCol="0">
            <a:spAutoFit/>
          </a:bodyPr>
          <a:lstStyle/>
          <a:p>
            <a:pPr lvl="0" algn="ctr"/>
            <a:r>
              <a:rPr lang="vi-VN" sz="3600" b="1" dirty="0">
                <a:solidFill>
                  <a:schemeClr val="bg1"/>
                </a:solidFill>
                <a:latin typeface="+mn-lt"/>
                <a:cs typeface="Times New Roman" panose="02020603050405020304" pitchFamily="18" charset="0"/>
              </a:rPr>
              <a:t>ĐÁNH GIÁ – HƯỚNG PHÁT TRIỂN</a:t>
            </a:r>
            <a:endParaRPr lang="en-US" sz="3600" b="1" dirty="0">
              <a:solidFill>
                <a:schemeClr val="bg1"/>
              </a:solidFill>
              <a:latin typeface="+mn-lt"/>
              <a:cs typeface="Times New Roman" panose="02020603050405020304" pitchFamily="18" charset="0"/>
            </a:endParaRPr>
          </a:p>
          <a:p>
            <a:pPr lvl="0" algn="ctr"/>
            <a:endParaRPr lang="en-US" sz="3600" b="1" dirty="0">
              <a:solidFill>
                <a:schemeClr val="bg1"/>
              </a:solidFill>
              <a:latin typeface="Times New Roman" panose="02020603050405020304" pitchFamily="18" charset="0"/>
              <a:cs typeface="Times New Roman" panose="02020603050405020304" pitchFamily="18" charset="0"/>
            </a:endParaRPr>
          </a:p>
        </p:txBody>
      </p:sp>
      <p:sp>
        <p:nvSpPr>
          <p:cNvPr id="2" name="AutoShape 2" descr="Kết quả hình ảnh cho rò rỉ khí gas">
            <a:extLst>
              <a:ext uri="{FF2B5EF4-FFF2-40B4-BE49-F238E27FC236}">
                <a16:creationId xmlns:a16="http://schemas.microsoft.com/office/drawing/2014/main" id="{F13224CE-A44E-0767-B890-7911D967D3FE}"/>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TextBox 7">
            <a:extLst>
              <a:ext uri="{FF2B5EF4-FFF2-40B4-BE49-F238E27FC236}">
                <a16:creationId xmlns:a16="http://schemas.microsoft.com/office/drawing/2014/main" id="{C2223823-3B4C-2FF7-B3EF-0021E24D859C}"/>
              </a:ext>
            </a:extLst>
          </p:cNvPr>
          <p:cNvSpPr txBox="1"/>
          <p:nvPr/>
        </p:nvSpPr>
        <p:spPr>
          <a:xfrm>
            <a:off x="152400" y="1117864"/>
            <a:ext cx="1702710" cy="1077218"/>
          </a:xfrm>
          <a:prstGeom prst="rect">
            <a:avLst/>
          </a:prstGeom>
          <a:noFill/>
        </p:spPr>
        <p:txBody>
          <a:bodyPr wrap="none" rtlCol="0">
            <a:spAutoFit/>
          </a:bodyPr>
          <a:lstStyle/>
          <a:p>
            <a:pPr rtl="0">
              <a:buNone/>
            </a:pPr>
            <a:r>
              <a:rPr lang="en-US" sz="2800" b="1" dirty="0" err="1">
                <a:solidFill>
                  <a:schemeClr val="accent1"/>
                </a:solidFill>
                <a:latin typeface="Arial" panose="020B0604020202020204" pitchFamily="34" charset="0"/>
                <a:cs typeface="Arial" panose="020B0604020202020204" pitchFamily="34" charset="0"/>
              </a:rPr>
              <a:t>Đánh</a:t>
            </a:r>
            <a:r>
              <a:rPr lang="en-US" sz="2800" b="1" dirty="0">
                <a:solidFill>
                  <a:schemeClr val="accent1"/>
                </a:solidFill>
                <a:latin typeface="Arial" panose="020B0604020202020204" pitchFamily="34" charset="0"/>
                <a:cs typeface="Arial" panose="020B0604020202020204" pitchFamily="34" charset="0"/>
              </a:rPr>
              <a:t> </a:t>
            </a:r>
            <a:r>
              <a:rPr lang="en-US" sz="2800" b="1" dirty="0" err="1">
                <a:solidFill>
                  <a:schemeClr val="accent1"/>
                </a:solidFill>
                <a:latin typeface="Arial" panose="020B0604020202020204" pitchFamily="34" charset="0"/>
                <a:cs typeface="Arial" panose="020B0604020202020204" pitchFamily="34" charset="0"/>
              </a:rPr>
              <a:t>giá</a:t>
            </a:r>
            <a:endParaRPr lang="en-US" sz="2800" b="1" dirty="0">
              <a:solidFill>
                <a:schemeClr val="accent1"/>
              </a:solidFill>
              <a:effectLst/>
              <a:latin typeface="Arial" panose="020B0604020202020204" pitchFamily="34" charset="0"/>
              <a:cs typeface="Arial" panose="020B0604020202020204" pitchFamily="34" charset="0"/>
            </a:endParaRPr>
          </a:p>
          <a:p>
            <a:pPr>
              <a:buNone/>
            </a:pPr>
            <a:br>
              <a:rPr lang="en-US" dirty="0"/>
            </a:br>
            <a:endParaRPr lang="en-US" dirty="0"/>
          </a:p>
        </p:txBody>
      </p:sp>
      <p:sp>
        <p:nvSpPr>
          <p:cNvPr id="3" name="TextBox 2">
            <a:extLst>
              <a:ext uri="{FF2B5EF4-FFF2-40B4-BE49-F238E27FC236}">
                <a16:creationId xmlns:a16="http://schemas.microsoft.com/office/drawing/2014/main" id="{A3251864-FBBA-050C-49FF-439BBE3323DC}"/>
              </a:ext>
            </a:extLst>
          </p:cNvPr>
          <p:cNvSpPr txBox="1"/>
          <p:nvPr/>
        </p:nvSpPr>
        <p:spPr>
          <a:xfrm>
            <a:off x="762000" y="1905000"/>
            <a:ext cx="10363200" cy="2723823"/>
          </a:xfrm>
          <a:prstGeom prst="rect">
            <a:avLst/>
          </a:prstGeom>
          <a:noFill/>
        </p:spPr>
        <p:txBody>
          <a:bodyPr wrap="square" rtlCol="0">
            <a:spAutoFit/>
          </a:bodyPr>
          <a:lstStyle/>
          <a:p>
            <a:r>
              <a:rPr lang="en-US" sz="1800" b="1" dirty="0" err="1">
                <a:solidFill>
                  <a:schemeClr val="accent1"/>
                </a:solidFill>
                <a:effectLst/>
                <a:latin typeface="Arial" panose="020B0604020202020204" pitchFamily="34" charset="0"/>
                <a:ea typeface="Times New Roman" panose="02020603050405020304" pitchFamily="18" charset="0"/>
                <a:cs typeface="Arial" panose="020B0604020202020204" pitchFamily="34" charset="0"/>
              </a:rPr>
              <a:t>Hạn</a:t>
            </a:r>
            <a:r>
              <a:rPr lang="en-US" sz="1800" b="1" dirty="0">
                <a:solidFill>
                  <a:schemeClr val="accent1"/>
                </a:solidFill>
                <a:effectLst/>
                <a:latin typeface="Arial" panose="020B0604020202020204" pitchFamily="34" charset="0"/>
                <a:ea typeface="Times New Roman" panose="02020603050405020304" pitchFamily="18" charset="0"/>
                <a:cs typeface="Arial" panose="020B0604020202020204" pitchFamily="34" charset="0"/>
              </a:rPr>
              <a:t> </a:t>
            </a:r>
            <a:r>
              <a:rPr lang="en-US" sz="1800" b="1" dirty="0" err="1">
                <a:solidFill>
                  <a:schemeClr val="accent1"/>
                </a:solidFill>
                <a:effectLst/>
                <a:latin typeface="Arial" panose="020B0604020202020204" pitchFamily="34" charset="0"/>
                <a:ea typeface="Times New Roman" panose="02020603050405020304" pitchFamily="18" charset="0"/>
                <a:cs typeface="Arial" panose="020B0604020202020204" pitchFamily="34" charset="0"/>
              </a:rPr>
              <a:t>chế</a:t>
            </a:r>
            <a:r>
              <a:rPr lang="en-US" sz="1800" b="1" dirty="0">
                <a:solidFill>
                  <a:schemeClr val="accent1"/>
                </a:solidFill>
                <a:effectLst/>
                <a:latin typeface="Arial" panose="020B0604020202020204" pitchFamily="34" charset="0"/>
                <a:ea typeface="Times New Roman" panose="02020603050405020304" pitchFamily="18" charset="0"/>
                <a:cs typeface="Arial" panose="020B0604020202020204" pitchFamily="34" charset="0"/>
              </a:rPr>
              <a:t>:</a:t>
            </a:r>
          </a:p>
          <a:p>
            <a:pPr algn="just">
              <a:lnSpc>
                <a:spcPct val="150000"/>
              </a:lnSpc>
              <a:buNone/>
            </a:pP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18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Phụ</a:t>
            </a: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18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thuộc</a:t>
            </a: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18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vào</a:t>
            </a: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Wi-Fi: </a:t>
            </a:r>
            <a:r>
              <a:rPr lang="en-US" sz="18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Hệ</a:t>
            </a: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18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thống</a:t>
            </a: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18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không</a:t>
            </a: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18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gửi</a:t>
            </a: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18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được</a:t>
            </a: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18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thông</a:t>
            </a: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18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báo</a:t>
            </a: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qua Telegram </a:t>
            </a:r>
            <a:r>
              <a:rPr lang="en-US" sz="18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nếu</a:t>
            </a: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18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mất</a:t>
            </a: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18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kết</a:t>
            </a: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18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nối</a:t>
            </a: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internet. </a:t>
            </a:r>
            <a:endParaRPr lang="en-US" sz="1800" dirty="0">
              <a:effectLst/>
              <a:latin typeface="Arial" panose="020B0604020202020204" pitchFamily="34" charset="0"/>
              <a:ea typeface="Times New Roman" panose="02020603050405020304" pitchFamily="18" charset="0"/>
              <a:cs typeface="Arial" panose="020B0604020202020204" pitchFamily="34" charset="0"/>
            </a:endParaRPr>
          </a:p>
          <a:p>
            <a:pPr algn="just">
              <a:lnSpc>
                <a:spcPct val="150000"/>
              </a:lnSpc>
              <a:buNone/>
            </a:pPr>
            <a:r>
              <a:rPr lang="vi-VN"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Phạm vi </a:t>
            </a:r>
            <a:r>
              <a:rPr lang="en-US" sz="18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cảm</a:t>
            </a: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18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biến</a:t>
            </a: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18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hạn</a:t>
            </a: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18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chế</a:t>
            </a: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18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Cảm</a:t>
            </a: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18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biến</a:t>
            </a: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MQ-2 </a:t>
            </a:r>
            <a:r>
              <a:rPr lang="en-US" sz="18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và</a:t>
            </a: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18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cảm</a:t>
            </a: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18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biến</a:t>
            </a: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18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lửa</a:t>
            </a: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18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chỉ</a:t>
            </a: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18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hoạt</a:t>
            </a: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18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động</a:t>
            </a: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18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hiệu</a:t>
            </a: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18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quả</a:t>
            </a: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18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trong</a:t>
            </a: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18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khoảng</a:t>
            </a: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18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cách</a:t>
            </a: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18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ngắn</a:t>
            </a: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18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khó</a:t>
            </a: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18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phát</a:t>
            </a: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18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hiện</a:t>
            </a: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ở </a:t>
            </a:r>
            <a:r>
              <a:rPr lang="en-US" sz="18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không</a:t>
            </a: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18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gian</a:t>
            </a: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18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lớn</a:t>
            </a: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endParaRPr lang="en-US" sz="1800" dirty="0">
              <a:effectLst/>
              <a:latin typeface="Arial" panose="020B0604020202020204" pitchFamily="34" charset="0"/>
              <a:ea typeface="Times New Roman" panose="02020603050405020304" pitchFamily="18" charset="0"/>
              <a:cs typeface="Arial" panose="020B0604020202020204" pitchFamily="34" charset="0"/>
            </a:endParaRPr>
          </a:p>
          <a:p>
            <a:pPr algn="just">
              <a:lnSpc>
                <a:spcPct val="150000"/>
              </a:lnSpc>
            </a:pPr>
            <a:r>
              <a:rPr lang="vi-VN"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18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Độ</a:t>
            </a: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18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nhạy</a:t>
            </a: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18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cảm</a:t>
            </a: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18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biến</a:t>
            </a: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18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Cảm</a:t>
            </a: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18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biến</a:t>
            </a: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MQ-2 </a:t>
            </a:r>
            <a:r>
              <a:rPr lang="en-US" sz="18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có</a:t>
            </a: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18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thể</a:t>
            </a: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18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bị</a:t>
            </a: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18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nhiễu</a:t>
            </a: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18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bởi</a:t>
            </a: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18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các</a:t>
            </a: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18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yếu</a:t>
            </a: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18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tố</a:t>
            </a: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18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môi</a:t>
            </a: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18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trường</a:t>
            </a: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18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như</a:t>
            </a: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18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độ</a:t>
            </a: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18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ẩm</a:t>
            </a: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18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hoặc</a:t>
            </a: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18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hóa</a:t>
            </a: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18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chất</a:t>
            </a: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18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khác</a:t>
            </a: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a:t>
            </a:r>
            <a:endParaRPr lang="en-US" sz="1800" dirty="0">
              <a:effectLst/>
              <a:latin typeface="Arial" panose="020B0604020202020204" pitchFamily="34" charset="0"/>
              <a:ea typeface="Times New Roman" panose="02020603050405020304" pitchFamily="18" charset="0"/>
              <a:cs typeface="Arial" panose="020B0604020202020204" pitchFamily="34" charset="0"/>
            </a:endParaRPr>
          </a:p>
          <a:p>
            <a:endParaRPr lang="en-US" dirty="0"/>
          </a:p>
        </p:txBody>
      </p:sp>
      <p:sp>
        <p:nvSpPr>
          <p:cNvPr id="4" name="TextBox 3">
            <a:extLst>
              <a:ext uri="{FF2B5EF4-FFF2-40B4-BE49-F238E27FC236}">
                <a16:creationId xmlns:a16="http://schemas.microsoft.com/office/drawing/2014/main" id="{7A95071C-8846-2691-7CE3-A60FA97A379D}"/>
              </a:ext>
            </a:extLst>
          </p:cNvPr>
          <p:cNvSpPr txBox="1"/>
          <p:nvPr/>
        </p:nvSpPr>
        <p:spPr>
          <a:xfrm>
            <a:off x="11353800" y="6282958"/>
            <a:ext cx="418704" cy="369332"/>
          </a:xfrm>
          <a:prstGeom prst="rect">
            <a:avLst/>
          </a:prstGeom>
          <a:noFill/>
        </p:spPr>
        <p:txBody>
          <a:bodyPr wrap="none" rtlCol="0">
            <a:spAutoFit/>
          </a:bodyPr>
          <a:lstStyle/>
          <a:p>
            <a:r>
              <a:rPr lang="en-US" dirty="0"/>
              <a:t>12</a:t>
            </a:r>
          </a:p>
        </p:txBody>
      </p:sp>
    </p:spTree>
    <p:extLst>
      <p:ext uri="{BB962C8B-B14F-4D97-AF65-F5344CB8AC3E}">
        <p14:creationId xmlns:p14="http://schemas.microsoft.com/office/powerpoint/2010/main" val="262116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0712A43F-6907-A7A4-A8DD-C32B2D9013BA}"/>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D1AD2E3E-C0B2-52FF-34F4-CDCB62A99AEB}"/>
              </a:ext>
            </a:extLst>
          </p:cNvPr>
          <p:cNvSpPr txBox="1"/>
          <p:nvPr/>
        </p:nvSpPr>
        <p:spPr>
          <a:xfrm>
            <a:off x="-152400" y="205710"/>
            <a:ext cx="12192000" cy="1200329"/>
          </a:xfrm>
          <a:prstGeom prst="rect">
            <a:avLst/>
          </a:prstGeom>
          <a:noFill/>
        </p:spPr>
        <p:txBody>
          <a:bodyPr wrap="square" rtlCol="0">
            <a:spAutoFit/>
          </a:bodyPr>
          <a:lstStyle/>
          <a:p>
            <a:pPr lvl="0" algn="ctr"/>
            <a:r>
              <a:rPr lang="vi-VN" sz="3600" b="1" dirty="0">
                <a:solidFill>
                  <a:schemeClr val="bg1"/>
                </a:solidFill>
                <a:latin typeface="+mn-lt"/>
                <a:cs typeface="Times New Roman" panose="02020603050405020304" pitchFamily="18" charset="0"/>
              </a:rPr>
              <a:t>ĐÁNH GIÁ – HƯỚNG PHÁT TRIỂN</a:t>
            </a:r>
            <a:endParaRPr lang="en-US" sz="3600" b="1" dirty="0">
              <a:solidFill>
                <a:schemeClr val="bg1"/>
              </a:solidFill>
              <a:latin typeface="+mn-lt"/>
              <a:cs typeface="Times New Roman" panose="02020603050405020304" pitchFamily="18" charset="0"/>
            </a:endParaRPr>
          </a:p>
          <a:p>
            <a:pPr lvl="0" algn="ctr"/>
            <a:endParaRPr lang="en-US" sz="3600" b="1" dirty="0">
              <a:solidFill>
                <a:schemeClr val="bg1"/>
              </a:solidFill>
              <a:latin typeface="Times New Roman" panose="02020603050405020304" pitchFamily="18" charset="0"/>
              <a:cs typeface="Times New Roman" panose="02020603050405020304" pitchFamily="18" charset="0"/>
            </a:endParaRPr>
          </a:p>
        </p:txBody>
      </p:sp>
      <p:sp>
        <p:nvSpPr>
          <p:cNvPr id="2" name="AutoShape 2" descr="Kết quả hình ảnh cho rò rỉ khí gas">
            <a:extLst>
              <a:ext uri="{FF2B5EF4-FFF2-40B4-BE49-F238E27FC236}">
                <a16:creationId xmlns:a16="http://schemas.microsoft.com/office/drawing/2014/main" id="{DF3CAF0F-3BA7-A6DB-CD33-950ABA4431D0}"/>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TextBox 7">
            <a:extLst>
              <a:ext uri="{FF2B5EF4-FFF2-40B4-BE49-F238E27FC236}">
                <a16:creationId xmlns:a16="http://schemas.microsoft.com/office/drawing/2014/main" id="{FA35BDBE-4CC5-72EE-DDE2-13555541E516}"/>
              </a:ext>
            </a:extLst>
          </p:cNvPr>
          <p:cNvSpPr txBox="1"/>
          <p:nvPr/>
        </p:nvSpPr>
        <p:spPr>
          <a:xfrm>
            <a:off x="152400" y="1117864"/>
            <a:ext cx="3135795" cy="1077218"/>
          </a:xfrm>
          <a:prstGeom prst="rect">
            <a:avLst/>
          </a:prstGeom>
          <a:noFill/>
        </p:spPr>
        <p:txBody>
          <a:bodyPr wrap="none" rtlCol="0">
            <a:spAutoFit/>
          </a:bodyPr>
          <a:lstStyle/>
          <a:p>
            <a:pPr rtl="0">
              <a:buNone/>
            </a:pPr>
            <a:r>
              <a:rPr lang="en-US" sz="2800" b="1" dirty="0" err="1">
                <a:solidFill>
                  <a:schemeClr val="accent1"/>
                </a:solidFill>
                <a:latin typeface="Arial" panose="020B0604020202020204" pitchFamily="34" charset="0"/>
                <a:cs typeface="Arial" panose="020B0604020202020204" pitchFamily="34" charset="0"/>
              </a:rPr>
              <a:t>Hướng</a:t>
            </a:r>
            <a:r>
              <a:rPr lang="en-US" sz="2800" b="1" dirty="0">
                <a:solidFill>
                  <a:schemeClr val="accent1"/>
                </a:solidFill>
                <a:latin typeface="Arial" panose="020B0604020202020204" pitchFamily="34" charset="0"/>
                <a:cs typeface="Arial" panose="020B0604020202020204" pitchFamily="34" charset="0"/>
              </a:rPr>
              <a:t> </a:t>
            </a:r>
            <a:r>
              <a:rPr lang="en-US" sz="2800" b="1" dirty="0" err="1">
                <a:solidFill>
                  <a:schemeClr val="accent1"/>
                </a:solidFill>
                <a:latin typeface="Arial" panose="020B0604020202020204" pitchFamily="34" charset="0"/>
                <a:cs typeface="Arial" panose="020B0604020202020204" pitchFamily="34" charset="0"/>
              </a:rPr>
              <a:t>phát</a:t>
            </a:r>
            <a:r>
              <a:rPr lang="en-US" sz="2800" b="1" dirty="0">
                <a:solidFill>
                  <a:schemeClr val="accent1"/>
                </a:solidFill>
                <a:latin typeface="Arial" panose="020B0604020202020204" pitchFamily="34" charset="0"/>
                <a:cs typeface="Arial" panose="020B0604020202020204" pitchFamily="34" charset="0"/>
              </a:rPr>
              <a:t> </a:t>
            </a:r>
            <a:r>
              <a:rPr lang="en-US" sz="2800" b="1" dirty="0" err="1">
                <a:solidFill>
                  <a:schemeClr val="accent1"/>
                </a:solidFill>
                <a:latin typeface="Arial" panose="020B0604020202020204" pitchFamily="34" charset="0"/>
                <a:cs typeface="Arial" panose="020B0604020202020204" pitchFamily="34" charset="0"/>
              </a:rPr>
              <a:t>triển</a:t>
            </a:r>
            <a:endParaRPr lang="en-US" sz="2800" b="1" dirty="0">
              <a:solidFill>
                <a:schemeClr val="accent1"/>
              </a:solidFill>
              <a:effectLst/>
              <a:latin typeface="Arial" panose="020B0604020202020204" pitchFamily="34" charset="0"/>
              <a:cs typeface="Arial" panose="020B0604020202020204" pitchFamily="34" charset="0"/>
            </a:endParaRPr>
          </a:p>
          <a:p>
            <a:pPr>
              <a:buNone/>
            </a:pPr>
            <a:br>
              <a:rPr lang="en-US" dirty="0"/>
            </a:br>
            <a:endParaRPr lang="en-US" dirty="0"/>
          </a:p>
        </p:txBody>
      </p:sp>
      <p:sp>
        <p:nvSpPr>
          <p:cNvPr id="3" name="TextBox 2">
            <a:extLst>
              <a:ext uri="{FF2B5EF4-FFF2-40B4-BE49-F238E27FC236}">
                <a16:creationId xmlns:a16="http://schemas.microsoft.com/office/drawing/2014/main" id="{D65BA676-E8F8-F177-9770-451A75C31A33}"/>
              </a:ext>
            </a:extLst>
          </p:cNvPr>
          <p:cNvSpPr txBox="1"/>
          <p:nvPr/>
        </p:nvSpPr>
        <p:spPr>
          <a:xfrm>
            <a:off x="533400" y="1997839"/>
            <a:ext cx="11125200" cy="2862322"/>
          </a:xfrm>
          <a:prstGeom prst="rect">
            <a:avLst/>
          </a:prstGeom>
          <a:noFill/>
        </p:spPr>
        <p:txBody>
          <a:bodyPr wrap="square" rtlCol="0">
            <a:spAutoFit/>
          </a:bodyPr>
          <a:lstStyle/>
          <a:p>
            <a:pPr algn="just">
              <a:lnSpc>
                <a:spcPct val="150000"/>
              </a:lnSpc>
              <a:buNone/>
            </a:pPr>
            <a:r>
              <a:rPr lang="vi-VN" sz="1800" dirty="0">
                <a:solidFill>
                  <a:srgbClr val="000000"/>
                </a:solidFill>
                <a:effectLst/>
                <a:ea typeface="Times New Roman" panose="02020603050405020304" pitchFamily="18" charset="0"/>
              </a:rPr>
              <a:t>- </a:t>
            </a:r>
            <a:r>
              <a:rPr lang="en-US" sz="1800" dirty="0" err="1">
                <a:solidFill>
                  <a:srgbClr val="000000"/>
                </a:solidFill>
                <a:effectLst/>
                <a:ea typeface="Times New Roman" panose="02020603050405020304" pitchFamily="18" charset="0"/>
              </a:rPr>
              <a:t>Tích</a:t>
            </a:r>
            <a:r>
              <a:rPr lang="en-US" sz="1800" dirty="0">
                <a:solidFill>
                  <a:srgbClr val="000000"/>
                </a:solidFill>
                <a:effectLst/>
                <a:ea typeface="Times New Roman" panose="02020603050405020304" pitchFamily="18" charset="0"/>
              </a:rPr>
              <a:t> </a:t>
            </a:r>
            <a:r>
              <a:rPr lang="en-US" sz="1800" dirty="0" err="1">
                <a:solidFill>
                  <a:srgbClr val="000000"/>
                </a:solidFill>
                <a:effectLst/>
                <a:ea typeface="Times New Roman" panose="02020603050405020304" pitchFamily="18" charset="0"/>
              </a:rPr>
              <a:t>hợp</a:t>
            </a:r>
            <a:r>
              <a:rPr lang="en-US" sz="1800" dirty="0">
                <a:solidFill>
                  <a:srgbClr val="000000"/>
                </a:solidFill>
                <a:effectLst/>
                <a:ea typeface="Times New Roman" panose="02020603050405020304" pitchFamily="18" charset="0"/>
              </a:rPr>
              <a:t> pin </a:t>
            </a:r>
            <a:r>
              <a:rPr lang="en-US" sz="1800" dirty="0" err="1">
                <a:solidFill>
                  <a:srgbClr val="000000"/>
                </a:solidFill>
                <a:effectLst/>
                <a:ea typeface="Times New Roman" panose="02020603050405020304" pitchFamily="18" charset="0"/>
              </a:rPr>
              <a:t>dự</a:t>
            </a:r>
            <a:r>
              <a:rPr lang="en-US" sz="1800" dirty="0">
                <a:solidFill>
                  <a:srgbClr val="000000"/>
                </a:solidFill>
                <a:effectLst/>
                <a:ea typeface="Times New Roman" panose="02020603050405020304" pitchFamily="18" charset="0"/>
              </a:rPr>
              <a:t> </a:t>
            </a:r>
            <a:r>
              <a:rPr lang="en-US" sz="1800" dirty="0" err="1">
                <a:solidFill>
                  <a:srgbClr val="000000"/>
                </a:solidFill>
                <a:effectLst/>
                <a:ea typeface="Times New Roman" panose="02020603050405020304" pitchFamily="18" charset="0"/>
              </a:rPr>
              <a:t>phòng</a:t>
            </a:r>
            <a:r>
              <a:rPr lang="en-US" sz="1800" dirty="0">
                <a:solidFill>
                  <a:srgbClr val="000000"/>
                </a:solidFill>
                <a:effectLst/>
                <a:ea typeface="Times New Roman" panose="02020603050405020304" pitchFamily="18" charset="0"/>
              </a:rPr>
              <a:t>: </a:t>
            </a:r>
            <a:r>
              <a:rPr lang="en-US" sz="1800" dirty="0" err="1">
                <a:solidFill>
                  <a:srgbClr val="000000"/>
                </a:solidFill>
                <a:effectLst/>
                <a:ea typeface="Times New Roman" panose="02020603050405020304" pitchFamily="18" charset="0"/>
              </a:rPr>
              <a:t>Thêm</a:t>
            </a:r>
            <a:r>
              <a:rPr lang="en-US" sz="1800" dirty="0">
                <a:solidFill>
                  <a:srgbClr val="000000"/>
                </a:solidFill>
                <a:effectLst/>
                <a:ea typeface="Times New Roman" panose="02020603050405020304" pitchFamily="18" charset="0"/>
              </a:rPr>
              <a:t> </a:t>
            </a:r>
            <a:r>
              <a:rPr lang="en-US" sz="1800" dirty="0" err="1">
                <a:solidFill>
                  <a:srgbClr val="000000"/>
                </a:solidFill>
                <a:effectLst/>
                <a:ea typeface="Times New Roman" panose="02020603050405020304" pitchFamily="18" charset="0"/>
              </a:rPr>
              <a:t>nguồn</a:t>
            </a:r>
            <a:r>
              <a:rPr lang="en-US" sz="1800" dirty="0">
                <a:solidFill>
                  <a:srgbClr val="000000"/>
                </a:solidFill>
                <a:effectLst/>
                <a:ea typeface="Times New Roman" panose="02020603050405020304" pitchFamily="18" charset="0"/>
              </a:rPr>
              <a:t> </a:t>
            </a:r>
            <a:r>
              <a:rPr lang="en-US" sz="1800" dirty="0" err="1">
                <a:solidFill>
                  <a:srgbClr val="000000"/>
                </a:solidFill>
                <a:effectLst/>
                <a:ea typeface="Times New Roman" panose="02020603050405020304" pitchFamily="18" charset="0"/>
              </a:rPr>
              <a:t>điện</a:t>
            </a:r>
            <a:r>
              <a:rPr lang="en-US" sz="1800" dirty="0">
                <a:solidFill>
                  <a:srgbClr val="000000"/>
                </a:solidFill>
                <a:effectLst/>
                <a:ea typeface="Times New Roman" panose="02020603050405020304" pitchFamily="18" charset="0"/>
              </a:rPr>
              <a:t> </a:t>
            </a:r>
            <a:r>
              <a:rPr lang="en-US" sz="1800" dirty="0" err="1">
                <a:solidFill>
                  <a:srgbClr val="000000"/>
                </a:solidFill>
                <a:effectLst/>
                <a:ea typeface="Times New Roman" panose="02020603050405020304" pitchFamily="18" charset="0"/>
              </a:rPr>
              <a:t>dự</a:t>
            </a:r>
            <a:r>
              <a:rPr lang="en-US" sz="1800" dirty="0">
                <a:solidFill>
                  <a:srgbClr val="000000"/>
                </a:solidFill>
                <a:effectLst/>
                <a:ea typeface="Times New Roman" panose="02020603050405020304" pitchFamily="18" charset="0"/>
              </a:rPr>
              <a:t> </a:t>
            </a:r>
            <a:r>
              <a:rPr lang="en-US" sz="1800" dirty="0" err="1">
                <a:solidFill>
                  <a:srgbClr val="000000"/>
                </a:solidFill>
                <a:effectLst/>
                <a:ea typeface="Times New Roman" panose="02020603050405020304" pitchFamily="18" charset="0"/>
              </a:rPr>
              <a:t>phòng</a:t>
            </a:r>
            <a:r>
              <a:rPr lang="en-US" sz="1800" dirty="0">
                <a:solidFill>
                  <a:srgbClr val="000000"/>
                </a:solidFill>
                <a:effectLst/>
                <a:ea typeface="Times New Roman" panose="02020603050405020304" pitchFamily="18" charset="0"/>
              </a:rPr>
              <a:t> </a:t>
            </a:r>
            <a:r>
              <a:rPr lang="en-US" sz="1800" dirty="0" err="1">
                <a:solidFill>
                  <a:srgbClr val="000000"/>
                </a:solidFill>
                <a:effectLst/>
                <a:ea typeface="Times New Roman" panose="02020603050405020304" pitchFamily="18" charset="0"/>
              </a:rPr>
              <a:t>để</a:t>
            </a:r>
            <a:r>
              <a:rPr lang="en-US" sz="1800" dirty="0">
                <a:solidFill>
                  <a:srgbClr val="000000"/>
                </a:solidFill>
                <a:effectLst/>
                <a:ea typeface="Times New Roman" panose="02020603050405020304" pitchFamily="18" charset="0"/>
              </a:rPr>
              <a:t> </a:t>
            </a:r>
            <a:r>
              <a:rPr lang="en-US" sz="1800" dirty="0" err="1">
                <a:solidFill>
                  <a:srgbClr val="000000"/>
                </a:solidFill>
                <a:effectLst/>
                <a:ea typeface="Times New Roman" panose="02020603050405020304" pitchFamily="18" charset="0"/>
              </a:rPr>
              <a:t>hệ</a:t>
            </a:r>
            <a:r>
              <a:rPr lang="en-US" sz="1800" dirty="0">
                <a:solidFill>
                  <a:srgbClr val="000000"/>
                </a:solidFill>
                <a:effectLst/>
                <a:ea typeface="Times New Roman" panose="02020603050405020304" pitchFamily="18" charset="0"/>
              </a:rPr>
              <a:t> </a:t>
            </a:r>
            <a:r>
              <a:rPr lang="en-US" sz="1800" dirty="0" err="1">
                <a:solidFill>
                  <a:srgbClr val="000000"/>
                </a:solidFill>
                <a:effectLst/>
                <a:ea typeface="Times New Roman" panose="02020603050405020304" pitchFamily="18" charset="0"/>
              </a:rPr>
              <a:t>thống</a:t>
            </a:r>
            <a:r>
              <a:rPr lang="en-US" sz="1800" dirty="0">
                <a:solidFill>
                  <a:srgbClr val="000000"/>
                </a:solidFill>
                <a:effectLst/>
                <a:ea typeface="Times New Roman" panose="02020603050405020304" pitchFamily="18" charset="0"/>
              </a:rPr>
              <a:t> </a:t>
            </a:r>
            <a:r>
              <a:rPr lang="en-US" sz="1800" dirty="0" err="1">
                <a:solidFill>
                  <a:srgbClr val="000000"/>
                </a:solidFill>
                <a:effectLst/>
                <a:ea typeface="Times New Roman" panose="02020603050405020304" pitchFamily="18" charset="0"/>
              </a:rPr>
              <a:t>hoạt</a:t>
            </a:r>
            <a:r>
              <a:rPr lang="en-US" sz="1800" dirty="0">
                <a:solidFill>
                  <a:srgbClr val="000000"/>
                </a:solidFill>
                <a:effectLst/>
                <a:ea typeface="Times New Roman" panose="02020603050405020304" pitchFamily="18" charset="0"/>
              </a:rPr>
              <a:t> </a:t>
            </a:r>
            <a:r>
              <a:rPr lang="en-US" sz="1800" dirty="0" err="1">
                <a:solidFill>
                  <a:srgbClr val="000000"/>
                </a:solidFill>
                <a:effectLst/>
                <a:ea typeface="Times New Roman" panose="02020603050405020304" pitchFamily="18" charset="0"/>
              </a:rPr>
              <a:t>động</a:t>
            </a:r>
            <a:r>
              <a:rPr lang="en-US" sz="1800" dirty="0">
                <a:solidFill>
                  <a:srgbClr val="000000"/>
                </a:solidFill>
                <a:effectLst/>
                <a:ea typeface="Times New Roman" panose="02020603050405020304" pitchFamily="18" charset="0"/>
              </a:rPr>
              <a:t> </a:t>
            </a:r>
            <a:r>
              <a:rPr lang="en-US" sz="1800" dirty="0" err="1">
                <a:solidFill>
                  <a:srgbClr val="000000"/>
                </a:solidFill>
                <a:effectLst/>
                <a:ea typeface="Times New Roman" panose="02020603050405020304" pitchFamily="18" charset="0"/>
              </a:rPr>
              <a:t>liên</a:t>
            </a:r>
            <a:r>
              <a:rPr lang="en-US" sz="1800" dirty="0">
                <a:solidFill>
                  <a:srgbClr val="000000"/>
                </a:solidFill>
                <a:effectLst/>
                <a:ea typeface="Times New Roman" panose="02020603050405020304" pitchFamily="18" charset="0"/>
              </a:rPr>
              <a:t> </a:t>
            </a:r>
            <a:r>
              <a:rPr lang="en-US" sz="1800" dirty="0" err="1">
                <a:solidFill>
                  <a:srgbClr val="000000"/>
                </a:solidFill>
                <a:effectLst/>
                <a:ea typeface="Times New Roman" panose="02020603050405020304" pitchFamily="18" charset="0"/>
              </a:rPr>
              <a:t>tục</a:t>
            </a:r>
            <a:r>
              <a:rPr lang="en-US" sz="1800" dirty="0">
                <a:solidFill>
                  <a:srgbClr val="000000"/>
                </a:solidFill>
                <a:effectLst/>
                <a:ea typeface="Times New Roman" panose="02020603050405020304" pitchFamily="18" charset="0"/>
              </a:rPr>
              <a:t> </a:t>
            </a:r>
            <a:r>
              <a:rPr lang="en-US" sz="1800" dirty="0" err="1">
                <a:solidFill>
                  <a:srgbClr val="000000"/>
                </a:solidFill>
                <a:effectLst/>
                <a:ea typeface="Times New Roman" panose="02020603050405020304" pitchFamily="18" charset="0"/>
              </a:rPr>
              <a:t>khi</a:t>
            </a:r>
            <a:r>
              <a:rPr lang="en-US" sz="1800" dirty="0">
                <a:solidFill>
                  <a:srgbClr val="000000"/>
                </a:solidFill>
                <a:effectLst/>
                <a:ea typeface="Times New Roman" panose="02020603050405020304" pitchFamily="18" charset="0"/>
              </a:rPr>
              <a:t> </a:t>
            </a:r>
            <a:r>
              <a:rPr lang="en-US" sz="1800" dirty="0" err="1">
                <a:solidFill>
                  <a:srgbClr val="000000"/>
                </a:solidFill>
                <a:effectLst/>
                <a:ea typeface="Times New Roman" panose="02020603050405020304" pitchFamily="18" charset="0"/>
              </a:rPr>
              <a:t>mất</a:t>
            </a:r>
            <a:r>
              <a:rPr lang="en-US" sz="1800" dirty="0">
                <a:solidFill>
                  <a:srgbClr val="000000"/>
                </a:solidFill>
                <a:effectLst/>
                <a:ea typeface="Times New Roman" panose="02020603050405020304" pitchFamily="18" charset="0"/>
              </a:rPr>
              <a:t> </a:t>
            </a:r>
            <a:r>
              <a:rPr lang="en-US" sz="1800" dirty="0" err="1">
                <a:solidFill>
                  <a:srgbClr val="000000"/>
                </a:solidFill>
                <a:effectLst/>
                <a:ea typeface="Times New Roman" panose="02020603050405020304" pitchFamily="18" charset="0"/>
              </a:rPr>
              <a:t>điện</a:t>
            </a:r>
            <a:r>
              <a:rPr lang="en-US" sz="1800" dirty="0">
                <a:solidFill>
                  <a:srgbClr val="000000"/>
                </a:solidFill>
                <a:effectLst/>
                <a:ea typeface="Times New Roman" panose="02020603050405020304" pitchFamily="18" charset="0"/>
              </a:rPr>
              <a:t>. </a:t>
            </a:r>
            <a:endParaRPr lang="en-US" sz="1800" dirty="0">
              <a:effectLst/>
              <a:ea typeface="Times New Roman" panose="02020603050405020304" pitchFamily="18" charset="0"/>
            </a:endParaRPr>
          </a:p>
          <a:p>
            <a:pPr algn="just">
              <a:lnSpc>
                <a:spcPct val="150000"/>
              </a:lnSpc>
              <a:buNone/>
            </a:pPr>
            <a:r>
              <a:rPr lang="vi-VN" sz="1800" dirty="0">
                <a:solidFill>
                  <a:srgbClr val="000000"/>
                </a:solidFill>
                <a:effectLst/>
                <a:ea typeface="Times New Roman" panose="02020603050405020304" pitchFamily="18" charset="0"/>
              </a:rPr>
              <a:t>- </a:t>
            </a:r>
            <a:r>
              <a:rPr lang="en-US" sz="1800" dirty="0" err="1">
                <a:solidFill>
                  <a:srgbClr val="000000"/>
                </a:solidFill>
                <a:effectLst/>
                <a:ea typeface="Times New Roman" panose="02020603050405020304" pitchFamily="18" charset="0"/>
              </a:rPr>
              <a:t>Mở</a:t>
            </a:r>
            <a:r>
              <a:rPr lang="en-US" sz="1800" dirty="0">
                <a:solidFill>
                  <a:srgbClr val="000000"/>
                </a:solidFill>
                <a:effectLst/>
                <a:ea typeface="Times New Roman" panose="02020603050405020304" pitchFamily="18" charset="0"/>
              </a:rPr>
              <a:t> </a:t>
            </a:r>
            <a:r>
              <a:rPr lang="en-US" sz="1800" dirty="0" err="1">
                <a:solidFill>
                  <a:srgbClr val="000000"/>
                </a:solidFill>
                <a:effectLst/>
                <a:ea typeface="Times New Roman" panose="02020603050405020304" pitchFamily="18" charset="0"/>
              </a:rPr>
              <a:t>rộng</a:t>
            </a:r>
            <a:r>
              <a:rPr lang="en-US" sz="1800" dirty="0">
                <a:solidFill>
                  <a:srgbClr val="000000"/>
                </a:solidFill>
                <a:effectLst/>
                <a:ea typeface="Times New Roman" panose="02020603050405020304" pitchFamily="18" charset="0"/>
              </a:rPr>
              <a:t> </a:t>
            </a:r>
            <a:r>
              <a:rPr lang="en-US" sz="1800" dirty="0" err="1">
                <a:solidFill>
                  <a:srgbClr val="000000"/>
                </a:solidFill>
                <a:effectLst/>
                <a:ea typeface="Times New Roman" panose="02020603050405020304" pitchFamily="18" charset="0"/>
              </a:rPr>
              <a:t>phạm</a:t>
            </a:r>
            <a:r>
              <a:rPr lang="en-US" sz="1800" dirty="0">
                <a:solidFill>
                  <a:srgbClr val="000000"/>
                </a:solidFill>
                <a:effectLst/>
                <a:ea typeface="Times New Roman" panose="02020603050405020304" pitchFamily="18" charset="0"/>
              </a:rPr>
              <a:t> vi </a:t>
            </a:r>
            <a:r>
              <a:rPr lang="en-US" sz="1800" dirty="0" err="1">
                <a:solidFill>
                  <a:srgbClr val="000000"/>
                </a:solidFill>
                <a:effectLst/>
                <a:ea typeface="Times New Roman" panose="02020603050405020304" pitchFamily="18" charset="0"/>
              </a:rPr>
              <a:t>phát</a:t>
            </a:r>
            <a:r>
              <a:rPr lang="en-US" sz="1800" dirty="0">
                <a:solidFill>
                  <a:srgbClr val="000000"/>
                </a:solidFill>
                <a:effectLst/>
                <a:ea typeface="Times New Roman" panose="02020603050405020304" pitchFamily="18" charset="0"/>
              </a:rPr>
              <a:t> </a:t>
            </a:r>
            <a:r>
              <a:rPr lang="en-US" sz="1800" dirty="0" err="1">
                <a:solidFill>
                  <a:srgbClr val="000000"/>
                </a:solidFill>
                <a:effectLst/>
                <a:ea typeface="Times New Roman" panose="02020603050405020304" pitchFamily="18" charset="0"/>
              </a:rPr>
              <a:t>hiện</a:t>
            </a:r>
            <a:r>
              <a:rPr lang="en-US" sz="1800" dirty="0">
                <a:solidFill>
                  <a:srgbClr val="000000"/>
                </a:solidFill>
                <a:effectLst/>
                <a:ea typeface="Times New Roman" panose="02020603050405020304" pitchFamily="18" charset="0"/>
              </a:rPr>
              <a:t>: </a:t>
            </a:r>
            <a:r>
              <a:rPr lang="en-US" sz="1800" dirty="0" err="1">
                <a:solidFill>
                  <a:srgbClr val="000000"/>
                </a:solidFill>
                <a:effectLst/>
                <a:ea typeface="Times New Roman" panose="02020603050405020304" pitchFamily="18" charset="0"/>
              </a:rPr>
              <a:t>Sử</a:t>
            </a:r>
            <a:r>
              <a:rPr lang="en-US" sz="1800" dirty="0">
                <a:solidFill>
                  <a:srgbClr val="000000"/>
                </a:solidFill>
                <a:effectLst/>
                <a:ea typeface="Times New Roman" panose="02020603050405020304" pitchFamily="18" charset="0"/>
              </a:rPr>
              <a:t> </a:t>
            </a:r>
            <a:r>
              <a:rPr lang="en-US" sz="1800" dirty="0" err="1">
                <a:solidFill>
                  <a:srgbClr val="000000"/>
                </a:solidFill>
                <a:effectLst/>
                <a:ea typeface="Times New Roman" panose="02020603050405020304" pitchFamily="18" charset="0"/>
              </a:rPr>
              <a:t>dụng</a:t>
            </a:r>
            <a:r>
              <a:rPr lang="en-US" sz="1800" dirty="0">
                <a:solidFill>
                  <a:srgbClr val="000000"/>
                </a:solidFill>
                <a:effectLst/>
                <a:ea typeface="Times New Roman" panose="02020603050405020304" pitchFamily="18" charset="0"/>
              </a:rPr>
              <a:t> </a:t>
            </a:r>
            <a:r>
              <a:rPr lang="en-US" sz="1800" dirty="0" err="1">
                <a:solidFill>
                  <a:srgbClr val="000000"/>
                </a:solidFill>
                <a:effectLst/>
                <a:ea typeface="Times New Roman" panose="02020603050405020304" pitchFamily="18" charset="0"/>
              </a:rPr>
              <a:t>nhiều</a:t>
            </a:r>
            <a:r>
              <a:rPr lang="en-US" sz="1800" dirty="0">
                <a:solidFill>
                  <a:srgbClr val="000000"/>
                </a:solidFill>
                <a:effectLst/>
                <a:ea typeface="Times New Roman" panose="02020603050405020304" pitchFamily="18" charset="0"/>
              </a:rPr>
              <a:t> </a:t>
            </a:r>
            <a:r>
              <a:rPr lang="en-US" sz="1800" dirty="0" err="1">
                <a:solidFill>
                  <a:srgbClr val="000000"/>
                </a:solidFill>
                <a:effectLst/>
                <a:ea typeface="Times New Roman" panose="02020603050405020304" pitchFamily="18" charset="0"/>
              </a:rPr>
              <a:t>cảm</a:t>
            </a:r>
            <a:r>
              <a:rPr lang="en-US" sz="1800" dirty="0">
                <a:solidFill>
                  <a:srgbClr val="000000"/>
                </a:solidFill>
                <a:effectLst/>
                <a:ea typeface="Times New Roman" panose="02020603050405020304" pitchFamily="18" charset="0"/>
              </a:rPr>
              <a:t> </a:t>
            </a:r>
            <a:r>
              <a:rPr lang="en-US" sz="1800" dirty="0" err="1">
                <a:solidFill>
                  <a:srgbClr val="000000"/>
                </a:solidFill>
                <a:effectLst/>
                <a:ea typeface="Times New Roman" panose="02020603050405020304" pitchFamily="18" charset="0"/>
              </a:rPr>
              <a:t>biến</a:t>
            </a:r>
            <a:r>
              <a:rPr lang="en-US" sz="1800" dirty="0">
                <a:solidFill>
                  <a:srgbClr val="000000"/>
                </a:solidFill>
                <a:effectLst/>
                <a:ea typeface="Times New Roman" panose="02020603050405020304" pitchFamily="18" charset="0"/>
              </a:rPr>
              <a:t> </a:t>
            </a:r>
            <a:r>
              <a:rPr lang="en-US" sz="1800" dirty="0" err="1">
                <a:solidFill>
                  <a:srgbClr val="000000"/>
                </a:solidFill>
                <a:effectLst/>
                <a:ea typeface="Times New Roman" panose="02020603050405020304" pitchFamily="18" charset="0"/>
              </a:rPr>
              <a:t>hơn</a:t>
            </a:r>
            <a:r>
              <a:rPr lang="en-US" sz="1800" dirty="0">
                <a:solidFill>
                  <a:srgbClr val="000000"/>
                </a:solidFill>
                <a:effectLst/>
                <a:ea typeface="Times New Roman" panose="02020603050405020304" pitchFamily="18" charset="0"/>
              </a:rPr>
              <a:t> </a:t>
            </a:r>
            <a:r>
              <a:rPr lang="en-US" sz="1800" dirty="0" err="1">
                <a:solidFill>
                  <a:srgbClr val="000000"/>
                </a:solidFill>
                <a:effectLst/>
                <a:ea typeface="Times New Roman" panose="02020603050405020304" pitchFamily="18" charset="0"/>
              </a:rPr>
              <a:t>hoặc</a:t>
            </a:r>
            <a:r>
              <a:rPr lang="en-US" sz="1800" dirty="0">
                <a:solidFill>
                  <a:srgbClr val="000000"/>
                </a:solidFill>
                <a:effectLst/>
                <a:ea typeface="Times New Roman" panose="02020603050405020304" pitchFamily="18" charset="0"/>
              </a:rPr>
              <a:t> </a:t>
            </a:r>
            <a:r>
              <a:rPr lang="en-US" sz="1800" dirty="0" err="1">
                <a:solidFill>
                  <a:srgbClr val="000000"/>
                </a:solidFill>
                <a:effectLst/>
                <a:ea typeface="Times New Roman" panose="02020603050405020304" pitchFamily="18" charset="0"/>
              </a:rPr>
              <a:t>cảm</a:t>
            </a:r>
            <a:r>
              <a:rPr lang="en-US" sz="1800" dirty="0">
                <a:solidFill>
                  <a:srgbClr val="000000"/>
                </a:solidFill>
                <a:effectLst/>
                <a:ea typeface="Times New Roman" panose="02020603050405020304" pitchFamily="18" charset="0"/>
              </a:rPr>
              <a:t> </a:t>
            </a:r>
            <a:r>
              <a:rPr lang="en-US" sz="1800" dirty="0" err="1">
                <a:solidFill>
                  <a:srgbClr val="000000"/>
                </a:solidFill>
                <a:effectLst/>
                <a:ea typeface="Times New Roman" panose="02020603050405020304" pitchFamily="18" charset="0"/>
              </a:rPr>
              <a:t>biến</a:t>
            </a:r>
            <a:r>
              <a:rPr lang="en-US" sz="1800" dirty="0">
                <a:solidFill>
                  <a:srgbClr val="000000"/>
                </a:solidFill>
                <a:effectLst/>
                <a:ea typeface="Times New Roman" panose="02020603050405020304" pitchFamily="18" charset="0"/>
              </a:rPr>
              <a:t> </a:t>
            </a:r>
            <a:r>
              <a:rPr lang="en-US" sz="1800" dirty="0" err="1">
                <a:solidFill>
                  <a:srgbClr val="000000"/>
                </a:solidFill>
                <a:effectLst/>
                <a:ea typeface="Times New Roman" panose="02020603050405020304" pitchFamily="18" charset="0"/>
              </a:rPr>
              <a:t>có</a:t>
            </a:r>
            <a:r>
              <a:rPr lang="en-US" sz="1800" dirty="0">
                <a:solidFill>
                  <a:srgbClr val="000000"/>
                </a:solidFill>
                <a:effectLst/>
                <a:ea typeface="Times New Roman" panose="02020603050405020304" pitchFamily="18" charset="0"/>
              </a:rPr>
              <a:t> </a:t>
            </a:r>
            <a:r>
              <a:rPr lang="en-US" sz="1800" dirty="0" err="1">
                <a:solidFill>
                  <a:srgbClr val="000000"/>
                </a:solidFill>
                <a:effectLst/>
                <a:ea typeface="Times New Roman" panose="02020603050405020304" pitchFamily="18" charset="0"/>
              </a:rPr>
              <a:t>độ</a:t>
            </a:r>
            <a:r>
              <a:rPr lang="en-US" sz="1800" dirty="0">
                <a:solidFill>
                  <a:srgbClr val="000000"/>
                </a:solidFill>
                <a:effectLst/>
                <a:ea typeface="Times New Roman" panose="02020603050405020304" pitchFamily="18" charset="0"/>
              </a:rPr>
              <a:t> </a:t>
            </a:r>
            <a:r>
              <a:rPr lang="en-US" sz="1800" dirty="0" err="1">
                <a:solidFill>
                  <a:srgbClr val="000000"/>
                </a:solidFill>
                <a:effectLst/>
                <a:ea typeface="Times New Roman" panose="02020603050405020304" pitchFamily="18" charset="0"/>
              </a:rPr>
              <a:t>nhạy</a:t>
            </a:r>
            <a:r>
              <a:rPr lang="en-US" sz="1800" dirty="0">
                <a:solidFill>
                  <a:srgbClr val="000000"/>
                </a:solidFill>
                <a:effectLst/>
                <a:ea typeface="Times New Roman" panose="02020603050405020304" pitchFamily="18" charset="0"/>
              </a:rPr>
              <a:t> </a:t>
            </a:r>
            <a:r>
              <a:rPr lang="en-US" sz="1800" dirty="0" err="1">
                <a:solidFill>
                  <a:srgbClr val="000000"/>
                </a:solidFill>
                <a:effectLst/>
                <a:ea typeface="Times New Roman" panose="02020603050405020304" pitchFamily="18" charset="0"/>
              </a:rPr>
              <a:t>cao</a:t>
            </a:r>
            <a:r>
              <a:rPr lang="en-US" sz="1800" dirty="0">
                <a:solidFill>
                  <a:srgbClr val="000000"/>
                </a:solidFill>
                <a:effectLst/>
                <a:ea typeface="Times New Roman" panose="02020603050405020304" pitchFamily="18" charset="0"/>
              </a:rPr>
              <a:t> </a:t>
            </a:r>
            <a:r>
              <a:rPr lang="en-US" sz="1800" dirty="0" err="1">
                <a:solidFill>
                  <a:srgbClr val="000000"/>
                </a:solidFill>
                <a:effectLst/>
                <a:ea typeface="Times New Roman" panose="02020603050405020304" pitchFamily="18" charset="0"/>
              </a:rPr>
              <a:t>để</a:t>
            </a:r>
            <a:r>
              <a:rPr lang="en-US" sz="1800" dirty="0">
                <a:solidFill>
                  <a:srgbClr val="000000"/>
                </a:solidFill>
                <a:effectLst/>
                <a:ea typeface="Times New Roman" panose="02020603050405020304" pitchFamily="18" charset="0"/>
              </a:rPr>
              <a:t> bao </a:t>
            </a:r>
            <a:r>
              <a:rPr lang="en-US" sz="1800" dirty="0" err="1">
                <a:solidFill>
                  <a:srgbClr val="000000"/>
                </a:solidFill>
                <a:effectLst/>
                <a:ea typeface="Times New Roman" panose="02020603050405020304" pitchFamily="18" charset="0"/>
              </a:rPr>
              <a:t>phủ</a:t>
            </a:r>
            <a:r>
              <a:rPr lang="en-US" sz="1800" dirty="0">
                <a:solidFill>
                  <a:srgbClr val="000000"/>
                </a:solidFill>
                <a:effectLst/>
                <a:ea typeface="Times New Roman" panose="02020603050405020304" pitchFamily="18" charset="0"/>
              </a:rPr>
              <a:t> </a:t>
            </a:r>
            <a:r>
              <a:rPr lang="en-US" sz="1800" dirty="0" err="1">
                <a:solidFill>
                  <a:srgbClr val="000000"/>
                </a:solidFill>
                <a:effectLst/>
                <a:ea typeface="Times New Roman" panose="02020603050405020304" pitchFamily="18" charset="0"/>
              </a:rPr>
              <a:t>không</a:t>
            </a:r>
            <a:r>
              <a:rPr lang="en-US" sz="1800" dirty="0">
                <a:solidFill>
                  <a:srgbClr val="000000"/>
                </a:solidFill>
                <a:effectLst/>
                <a:ea typeface="Times New Roman" panose="02020603050405020304" pitchFamily="18" charset="0"/>
              </a:rPr>
              <a:t> </a:t>
            </a:r>
            <a:r>
              <a:rPr lang="en-US" sz="1800" dirty="0" err="1">
                <a:solidFill>
                  <a:srgbClr val="000000"/>
                </a:solidFill>
                <a:effectLst/>
                <a:ea typeface="Times New Roman" panose="02020603050405020304" pitchFamily="18" charset="0"/>
              </a:rPr>
              <a:t>gian</a:t>
            </a:r>
            <a:r>
              <a:rPr lang="en-US" sz="1800" dirty="0">
                <a:solidFill>
                  <a:srgbClr val="000000"/>
                </a:solidFill>
                <a:effectLst/>
                <a:ea typeface="Times New Roman" panose="02020603050405020304" pitchFamily="18" charset="0"/>
              </a:rPr>
              <a:t> </a:t>
            </a:r>
            <a:r>
              <a:rPr lang="en-US" sz="1800" dirty="0" err="1">
                <a:solidFill>
                  <a:srgbClr val="000000"/>
                </a:solidFill>
                <a:effectLst/>
                <a:ea typeface="Times New Roman" panose="02020603050405020304" pitchFamily="18" charset="0"/>
              </a:rPr>
              <a:t>lớn</a:t>
            </a:r>
            <a:r>
              <a:rPr lang="en-US" sz="1800" dirty="0">
                <a:solidFill>
                  <a:srgbClr val="000000"/>
                </a:solidFill>
                <a:effectLst/>
                <a:ea typeface="Times New Roman" panose="02020603050405020304" pitchFamily="18" charset="0"/>
              </a:rPr>
              <a:t>. </a:t>
            </a:r>
            <a:endParaRPr lang="en-US" sz="1800" dirty="0">
              <a:effectLst/>
              <a:ea typeface="Times New Roman" panose="02020603050405020304" pitchFamily="18" charset="0"/>
            </a:endParaRPr>
          </a:p>
          <a:p>
            <a:pPr algn="just">
              <a:lnSpc>
                <a:spcPct val="150000"/>
              </a:lnSpc>
              <a:buNone/>
            </a:pPr>
            <a:r>
              <a:rPr lang="vi-VN" sz="1800" dirty="0">
                <a:solidFill>
                  <a:srgbClr val="000000"/>
                </a:solidFill>
                <a:effectLst/>
                <a:ea typeface="Times New Roman" panose="02020603050405020304" pitchFamily="18" charset="0"/>
              </a:rPr>
              <a:t>- </a:t>
            </a:r>
            <a:r>
              <a:rPr lang="en-US" sz="1800" dirty="0" err="1">
                <a:solidFill>
                  <a:srgbClr val="000000"/>
                </a:solidFill>
                <a:effectLst/>
                <a:ea typeface="Times New Roman" panose="02020603050405020304" pitchFamily="18" charset="0"/>
              </a:rPr>
              <a:t>Cải</a:t>
            </a:r>
            <a:r>
              <a:rPr lang="en-US" sz="1800" dirty="0">
                <a:solidFill>
                  <a:srgbClr val="000000"/>
                </a:solidFill>
                <a:effectLst/>
                <a:ea typeface="Times New Roman" panose="02020603050405020304" pitchFamily="18" charset="0"/>
              </a:rPr>
              <a:t> </a:t>
            </a:r>
            <a:r>
              <a:rPr lang="en-US" sz="1800" dirty="0" err="1">
                <a:solidFill>
                  <a:srgbClr val="000000"/>
                </a:solidFill>
                <a:effectLst/>
                <a:ea typeface="Times New Roman" panose="02020603050405020304" pitchFamily="18" charset="0"/>
              </a:rPr>
              <a:t>thiện</a:t>
            </a:r>
            <a:r>
              <a:rPr lang="en-US" sz="1800" dirty="0">
                <a:solidFill>
                  <a:srgbClr val="000000"/>
                </a:solidFill>
                <a:effectLst/>
                <a:ea typeface="Times New Roman" panose="02020603050405020304" pitchFamily="18" charset="0"/>
              </a:rPr>
              <a:t> </a:t>
            </a:r>
            <a:r>
              <a:rPr lang="en-US" sz="1800" dirty="0" err="1">
                <a:solidFill>
                  <a:srgbClr val="000000"/>
                </a:solidFill>
                <a:effectLst/>
                <a:ea typeface="Times New Roman" panose="02020603050405020304" pitchFamily="18" charset="0"/>
              </a:rPr>
              <a:t>kết</a:t>
            </a:r>
            <a:r>
              <a:rPr lang="en-US" sz="1800" dirty="0">
                <a:solidFill>
                  <a:srgbClr val="000000"/>
                </a:solidFill>
                <a:effectLst/>
                <a:ea typeface="Times New Roman" panose="02020603050405020304" pitchFamily="18" charset="0"/>
              </a:rPr>
              <a:t> </a:t>
            </a:r>
            <a:r>
              <a:rPr lang="en-US" sz="1800" dirty="0" err="1">
                <a:solidFill>
                  <a:srgbClr val="000000"/>
                </a:solidFill>
                <a:effectLst/>
                <a:ea typeface="Times New Roman" panose="02020603050405020304" pitchFamily="18" charset="0"/>
              </a:rPr>
              <a:t>nối</a:t>
            </a:r>
            <a:r>
              <a:rPr lang="en-US" sz="1800" dirty="0">
                <a:solidFill>
                  <a:srgbClr val="000000"/>
                </a:solidFill>
                <a:effectLst/>
                <a:ea typeface="Times New Roman" panose="02020603050405020304" pitchFamily="18" charset="0"/>
              </a:rPr>
              <a:t>: </a:t>
            </a:r>
            <a:r>
              <a:rPr lang="en-US" sz="1800" dirty="0" err="1">
                <a:solidFill>
                  <a:srgbClr val="000000"/>
                </a:solidFill>
                <a:effectLst/>
                <a:ea typeface="Times New Roman" panose="02020603050405020304" pitchFamily="18" charset="0"/>
              </a:rPr>
              <a:t>Tích</a:t>
            </a:r>
            <a:r>
              <a:rPr lang="en-US" sz="1800" dirty="0">
                <a:solidFill>
                  <a:srgbClr val="000000"/>
                </a:solidFill>
                <a:effectLst/>
                <a:ea typeface="Times New Roman" panose="02020603050405020304" pitchFamily="18" charset="0"/>
              </a:rPr>
              <a:t> </a:t>
            </a:r>
            <a:r>
              <a:rPr lang="en-US" sz="1800" dirty="0" err="1">
                <a:solidFill>
                  <a:srgbClr val="000000"/>
                </a:solidFill>
                <a:effectLst/>
                <a:ea typeface="Times New Roman" panose="02020603050405020304" pitchFamily="18" charset="0"/>
              </a:rPr>
              <a:t>hợp</a:t>
            </a:r>
            <a:r>
              <a:rPr lang="en-US" sz="1800" dirty="0">
                <a:solidFill>
                  <a:srgbClr val="000000"/>
                </a:solidFill>
                <a:effectLst/>
                <a:ea typeface="Times New Roman" panose="02020603050405020304" pitchFamily="18" charset="0"/>
              </a:rPr>
              <a:t> GSM module </a:t>
            </a:r>
            <a:r>
              <a:rPr lang="en-US" sz="1800" dirty="0" err="1">
                <a:solidFill>
                  <a:srgbClr val="000000"/>
                </a:solidFill>
                <a:effectLst/>
                <a:ea typeface="Times New Roman" panose="02020603050405020304" pitchFamily="18" charset="0"/>
              </a:rPr>
              <a:t>để</a:t>
            </a:r>
            <a:r>
              <a:rPr lang="en-US" sz="1800" dirty="0">
                <a:solidFill>
                  <a:srgbClr val="000000"/>
                </a:solidFill>
                <a:effectLst/>
                <a:ea typeface="Times New Roman" panose="02020603050405020304" pitchFamily="18" charset="0"/>
              </a:rPr>
              <a:t> </a:t>
            </a:r>
            <a:r>
              <a:rPr lang="en-US" sz="1800" dirty="0" err="1">
                <a:solidFill>
                  <a:srgbClr val="000000"/>
                </a:solidFill>
                <a:effectLst/>
                <a:ea typeface="Times New Roman" panose="02020603050405020304" pitchFamily="18" charset="0"/>
              </a:rPr>
              <a:t>gửi</a:t>
            </a:r>
            <a:r>
              <a:rPr lang="en-US" sz="1800" dirty="0">
                <a:solidFill>
                  <a:srgbClr val="000000"/>
                </a:solidFill>
                <a:effectLst/>
                <a:ea typeface="Times New Roman" panose="02020603050405020304" pitchFamily="18" charset="0"/>
              </a:rPr>
              <a:t> </a:t>
            </a:r>
            <a:r>
              <a:rPr lang="en-US" sz="1800" dirty="0" err="1">
                <a:solidFill>
                  <a:srgbClr val="000000"/>
                </a:solidFill>
                <a:effectLst/>
                <a:ea typeface="Times New Roman" panose="02020603050405020304" pitchFamily="18" charset="0"/>
              </a:rPr>
              <a:t>cảnh</a:t>
            </a:r>
            <a:r>
              <a:rPr lang="en-US" sz="1800" dirty="0">
                <a:solidFill>
                  <a:srgbClr val="000000"/>
                </a:solidFill>
                <a:effectLst/>
                <a:ea typeface="Times New Roman" panose="02020603050405020304" pitchFamily="18" charset="0"/>
              </a:rPr>
              <a:t> </a:t>
            </a:r>
            <a:r>
              <a:rPr lang="en-US" sz="1800" dirty="0" err="1">
                <a:solidFill>
                  <a:srgbClr val="000000"/>
                </a:solidFill>
                <a:effectLst/>
                <a:ea typeface="Times New Roman" panose="02020603050405020304" pitchFamily="18" charset="0"/>
              </a:rPr>
              <a:t>báo</a:t>
            </a:r>
            <a:r>
              <a:rPr lang="en-US" sz="1800" dirty="0">
                <a:solidFill>
                  <a:srgbClr val="000000"/>
                </a:solidFill>
                <a:effectLst/>
                <a:ea typeface="Times New Roman" panose="02020603050405020304" pitchFamily="18" charset="0"/>
              </a:rPr>
              <a:t> qua SMS </a:t>
            </a:r>
            <a:r>
              <a:rPr lang="en-US" sz="1800" dirty="0" err="1">
                <a:solidFill>
                  <a:srgbClr val="000000"/>
                </a:solidFill>
                <a:effectLst/>
                <a:ea typeface="Times New Roman" panose="02020603050405020304" pitchFamily="18" charset="0"/>
              </a:rPr>
              <a:t>khi</a:t>
            </a:r>
            <a:r>
              <a:rPr lang="en-US" sz="1800" dirty="0">
                <a:solidFill>
                  <a:srgbClr val="000000"/>
                </a:solidFill>
                <a:effectLst/>
                <a:ea typeface="Times New Roman" panose="02020603050405020304" pitchFamily="18" charset="0"/>
              </a:rPr>
              <a:t> </a:t>
            </a:r>
            <a:r>
              <a:rPr lang="en-US" sz="1800" dirty="0" err="1">
                <a:solidFill>
                  <a:srgbClr val="000000"/>
                </a:solidFill>
                <a:effectLst/>
                <a:ea typeface="Times New Roman" panose="02020603050405020304" pitchFamily="18" charset="0"/>
              </a:rPr>
              <a:t>mất</a:t>
            </a:r>
            <a:r>
              <a:rPr lang="en-US" sz="1800" dirty="0">
                <a:solidFill>
                  <a:srgbClr val="000000"/>
                </a:solidFill>
                <a:effectLst/>
                <a:ea typeface="Times New Roman" panose="02020603050405020304" pitchFamily="18" charset="0"/>
              </a:rPr>
              <a:t> Wi-Fi. </a:t>
            </a:r>
            <a:endParaRPr lang="en-US" sz="1800" dirty="0">
              <a:effectLst/>
              <a:ea typeface="Times New Roman" panose="02020603050405020304" pitchFamily="18" charset="0"/>
            </a:endParaRPr>
          </a:p>
          <a:p>
            <a:pPr algn="just">
              <a:lnSpc>
                <a:spcPct val="150000"/>
              </a:lnSpc>
              <a:buNone/>
            </a:pPr>
            <a:r>
              <a:rPr lang="vi-VN" sz="1800" dirty="0">
                <a:solidFill>
                  <a:srgbClr val="000000"/>
                </a:solidFill>
                <a:effectLst/>
                <a:ea typeface="Times New Roman" panose="02020603050405020304" pitchFamily="18" charset="0"/>
              </a:rPr>
              <a:t>- </a:t>
            </a:r>
            <a:r>
              <a:rPr lang="en-US" sz="1800" dirty="0" err="1">
                <a:solidFill>
                  <a:srgbClr val="000000"/>
                </a:solidFill>
                <a:effectLst/>
                <a:ea typeface="Times New Roman" panose="02020603050405020304" pitchFamily="18" charset="0"/>
              </a:rPr>
              <a:t>Thêm</a:t>
            </a:r>
            <a:r>
              <a:rPr lang="en-US" sz="1800" dirty="0">
                <a:solidFill>
                  <a:srgbClr val="000000"/>
                </a:solidFill>
                <a:effectLst/>
                <a:ea typeface="Times New Roman" panose="02020603050405020304" pitchFamily="18" charset="0"/>
              </a:rPr>
              <a:t> </a:t>
            </a:r>
            <a:r>
              <a:rPr lang="en-US" sz="1800" dirty="0" err="1">
                <a:solidFill>
                  <a:srgbClr val="000000"/>
                </a:solidFill>
                <a:effectLst/>
                <a:ea typeface="Times New Roman" panose="02020603050405020304" pitchFamily="18" charset="0"/>
              </a:rPr>
              <a:t>cảm</a:t>
            </a:r>
            <a:r>
              <a:rPr lang="en-US" sz="1800" dirty="0">
                <a:solidFill>
                  <a:srgbClr val="000000"/>
                </a:solidFill>
                <a:effectLst/>
                <a:ea typeface="Times New Roman" panose="02020603050405020304" pitchFamily="18" charset="0"/>
              </a:rPr>
              <a:t> </a:t>
            </a:r>
            <a:r>
              <a:rPr lang="en-US" sz="1800" dirty="0" err="1">
                <a:solidFill>
                  <a:srgbClr val="000000"/>
                </a:solidFill>
                <a:effectLst/>
                <a:ea typeface="Times New Roman" panose="02020603050405020304" pitchFamily="18" charset="0"/>
              </a:rPr>
              <a:t>biến</a:t>
            </a:r>
            <a:r>
              <a:rPr lang="en-US" sz="1800" dirty="0">
                <a:solidFill>
                  <a:srgbClr val="000000"/>
                </a:solidFill>
                <a:effectLst/>
                <a:ea typeface="Times New Roman" panose="02020603050405020304" pitchFamily="18" charset="0"/>
              </a:rPr>
              <a:t> </a:t>
            </a:r>
            <a:r>
              <a:rPr lang="en-US" sz="1800" dirty="0" err="1">
                <a:solidFill>
                  <a:srgbClr val="000000"/>
                </a:solidFill>
                <a:effectLst/>
                <a:ea typeface="Times New Roman" panose="02020603050405020304" pitchFamily="18" charset="0"/>
              </a:rPr>
              <a:t>bổ</a:t>
            </a:r>
            <a:r>
              <a:rPr lang="en-US" sz="1800" dirty="0">
                <a:solidFill>
                  <a:srgbClr val="000000"/>
                </a:solidFill>
                <a:effectLst/>
                <a:ea typeface="Times New Roman" panose="02020603050405020304" pitchFamily="18" charset="0"/>
              </a:rPr>
              <a:t> sung: </a:t>
            </a:r>
            <a:r>
              <a:rPr lang="en-US" sz="1800" dirty="0" err="1">
                <a:solidFill>
                  <a:srgbClr val="000000"/>
                </a:solidFill>
                <a:effectLst/>
                <a:ea typeface="Times New Roman" panose="02020603050405020304" pitchFamily="18" charset="0"/>
              </a:rPr>
              <a:t>Bổ</a:t>
            </a:r>
            <a:r>
              <a:rPr lang="en-US" sz="1800" dirty="0">
                <a:solidFill>
                  <a:srgbClr val="000000"/>
                </a:solidFill>
                <a:effectLst/>
                <a:ea typeface="Times New Roman" panose="02020603050405020304" pitchFamily="18" charset="0"/>
              </a:rPr>
              <a:t> sung </a:t>
            </a:r>
            <a:r>
              <a:rPr lang="en-US" sz="1800" dirty="0" err="1">
                <a:solidFill>
                  <a:srgbClr val="000000"/>
                </a:solidFill>
                <a:effectLst/>
                <a:ea typeface="Times New Roman" panose="02020603050405020304" pitchFamily="18" charset="0"/>
              </a:rPr>
              <a:t>cảm</a:t>
            </a:r>
            <a:r>
              <a:rPr lang="en-US" sz="1800" dirty="0">
                <a:solidFill>
                  <a:srgbClr val="000000"/>
                </a:solidFill>
                <a:effectLst/>
                <a:ea typeface="Times New Roman" panose="02020603050405020304" pitchFamily="18" charset="0"/>
              </a:rPr>
              <a:t> </a:t>
            </a:r>
            <a:r>
              <a:rPr lang="en-US" sz="1800" dirty="0" err="1">
                <a:solidFill>
                  <a:srgbClr val="000000"/>
                </a:solidFill>
                <a:effectLst/>
                <a:ea typeface="Times New Roman" panose="02020603050405020304" pitchFamily="18" charset="0"/>
              </a:rPr>
              <a:t>biến</a:t>
            </a:r>
            <a:r>
              <a:rPr lang="en-US" sz="1800" dirty="0">
                <a:solidFill>
                  <a:srgbClr val="000000"/>
                </a:solidFill>
                <a:effectLst/>
                <a:ea typeface="Times New Roman" panose="02020603050405020304" pitchFamily="18" charset="0"/>
              </a:rPr>
              <a:t> </a:t>
            </a:r>
            <a:r>
              <a:rPr lang="en-US" sz="1800" dirty="0" err="1">
                <a:solidFill>
                  <a:srgbClr val="000000"/>
                </a:solidFill>
                <a:effectLst/>
                <a:ea typeface="Times New Roman" panose="02020603050405020304" pitchFamily="18" charset="0"/>
              </a:rPr>
              <a:t>nhiệt</a:t>
            </a:r>
            <a:r>
              <a:rPr lang="en-US" sz="1800" dirty="0">
                <a:solidFill>
                  <a:srgbClr val="000000"/>
                </a:solidFill>
                <a:effectLst/>
                <a:ea typeface="Times New Roman" panose="02020603050405020304" pitchFamily="18" charset="0"/>
              </a:rPr>
              <a:t> </a:t>
            </a:r>
            <a:r>
              <a:rPr lang="en-US" sz="1800" dirty="0" err="1">
                <a:solidFill>
                  <a:srgbClr val="000000"/>
                </a:solidFill>
                <a:effectLst/>
                <a:ea typeface="Times New Roman" panose="02020603050405020304" pitchFamily="18" charset="0"/>
              </a:rPr>
              <a:t>độ</a:t>
            </a:r>
            <a:r>
              <a:rPr lang="en-US" sz="1800" dirty="0">
                <a:solidFill>
                  <a:srgbClr val="000000"/>
                </a:solidFill>
                <a:effectLst/>
                <a:ea typeface="Times New Roman" panose="02020603050405020304" pitchFamily="18" charset="0"/>
              </a:rPr>
              <a:t>, </a:t>
            </a:r>
            <a:r>
              <a:rPr lang="en-US" sz="1800" dirty="0" err="1">
                <a:solidFill>
                  <a:srgbClr val="000000"/>
                </a:solidFill>
                <a:effectLst/>
                <a:ea typeface="Times New Roman" panose="02020603050405020304" pitchFamily="18" charset="0"/>
              </a:rPr>
              <a:t>khói</a:t>
            </a:r>
            <a:r>
              <a:rPr lang="en-US" sz="1800" dirty="0">
                <a:solidFill>
                  <a:srgbClr val="000000"/>
                </a:solidFill>
                <a:effectLst/>
                <a:ea typeface="Times New Roman" panose="02020603050405020304" pitchFamily="18" charset="0"/>
              </a:rPr>
              <a:t> </a:t>
            </a:r>
            <a:r>
              <a:rPr lang="en-US" sz="1800" dirty="0" err="1">
                <a:solidFill>
                  <a:srgbClr val="000000"/>
                </a:solidFill>
                <a:effectLst/>
                <a:ea typeface="Times New Roman" panose="02020603050405020304" pitchFamily="18" charset="0"/>
              </a:rPr>
              <a:t>để</a:t>
            </a:r>
            <a:r>
              <a:rPr lang="en-US" sz="1800" dirty="0">
                <a:solidFill>
                  <a:srgbClr val="000000"/>
                </a:solidFill>
                <a:effectLst/>
                <a:ea typeface="Times New Roman" panose="02020603050405020304" pitchFamily="18" charset="0"/>
              </a:rPr>
              <a:t> </a:t>
            </a:r>
            <a:r>
              <a:rPr lang="en-US" sz="1800" dirty="0" err="1">
                <a:solidFill>
                  <a:srgbClr val="000000"/>
                </a:solidFill>
                <a:effectLst/>
                <a:ea typeface="Times New Roman" panose="02020603050405020304" pitchFamily="18" charset="0"/>
              </a:rPr>
              <a:t>tăng</a:t>
            </a:r>
            <a:r>
              <a:rPr lang="en-US" sz="1800" dirty="0">
                <a:solidFill>
                  <a:srgbClr val="000000"/>
                </a:solidFill>
                <a:effectLst/>
                <a:ea typeface="Times New Roman" panose="02020603050405020304" pitchFamily="18" charset="0"/>
              </a:rPr>
              <a:t> </a:t>
            </a:r>
            <a:r>
              <a:rPr lang="en-US" sz="1800" dirty="0" err="1">
                <a:solidFill>
                  <a:srgbClr val="000000"/>
                </a:solidFill>
                <a:effectLst/>
                <a:ea typeface="Times New Roman" panose="02020603050405020304" pitchFamily="18" charset="0"/>
              </a:rPr>
              <a:t>độ</a:t>
            </a:r>
            <a:r>
              <a:rPr lang="en-US" sz="1800" dirty="0">
                <a:solidFill>
                  <a:srgbClr val="000000"/>
                </a:solidFill>
                <a:effectLst/>
                <a:ea typeface="Times New Roman" panose="02020603050405020304" pitchFamily="18" charset="0"/>
              </a:rPr>
              <a:t> </a:t>
            </a:r>
            <a:r>
              <a:rPr lang="en-US" sz="1800" dirty="0" err="1">
                <a:solidFill>
                  <a:srgbClr val="000000"/>
                </a:solidFill>
                <a:effectLst/>
                <a:ea typeface="Times New Roman" panose="02020603050405020304" pitchFamily="18" charset="0"/>
              </a:rPr>
              <a:t>chính</a:t>
            </a:r>
            <a:r>
              <a:rPr lang="en-US" sz="1800" dirty="0">
                <a:solidFill>
                  <a:srgbClr val="000000"/>
                </a:solidFill>
                <a:effectLst/>
                <a:ea typeface="Times New Roman" panose="02020603050405020304" pitchFamily="18" charset="0"/>
              </a:rPr>
              <a:t> </a:t>
            </a:r>
            <a:r>
              <a:rPr lang="en-US" sz="1800" dirty="0" err="1">
                <a:solidFill>
                  <a:srgbClr val="000000"/>
                </a:solidFill>
                <a:effectLst/>
                <a:ea typeface="Times New Roman" panose="02020603050405020304" pitchFamily="18" charset="0"/>
              </a:rPr>
              <a:t>xác</a:t>
            </a:r>
            <a:r>
              <a:rPr lang="en-US" sz="1800" dirty="0">
                <a:solidFill>
                  <a:srgbClr val="000000"/>
                </a:solidFill>
                <a:effectLst/>
                <a:ea typeface="Times New Roman" panose="02020603050405020304" pitchFamily="18" charset="0"/>
              </a:rPr>
              <a:t> </a:t>
            </a:r>
            <a:r>
              <a:rPr lang="en-US" sz="1800" dirty="0" err="1">
                <a:solidFill>
                  <a:srgbClr val="000000"/>
                </a:solidFill>
                <a:effectLst/>
                <a:ea typeface="Times New Roman" panose="02020603050405020304" pitchFamily="18" charset="0"/>
              </a:rPr>
              <a:t>và</a:t>
            </a:r>
            <a:r>
              <a:rPr lang="en-US" sz="1800" dirty="0">
                <a:solidFill>
                  <a:srgbClr val="000000"/>
                </a:solidFill>
                <a:effectLst/>
                <a:ea typeface="Times New Roman" panose="02020603050405020304" pitchFamily="18" charset="0"/>
              </a:rPr>
              <a:t> </a:t>
            </a:r>
            <a:r>
              <a:rPr lang="en-US" sz="1800" dirty="0" err="1">
                <a:solidFill>
                  <a:srgbClr val="000000"/>
                </a:solidFill>
                <a:effectLst/>
                <a:ea typeface="Times New Roman" panose="02020603050405020304" pitchFamily="18" charset="0"/>
              </a:rPr>
              <a:t>phát</a:t>
            </a:r>
            <a:r>
              <a:rPr lang="en-US" sz="1800" dirty="0">
                <a:solidFill>
                  <a:srgbClr val="000000"/>
                </a:solidFill>
                <a:effectLst/>
                <a:ea typeface="Times New Roman" panose="02020603050405020304" pitchFamily="18" charset="0"/>
              </a:rPr>
              <a:t> </a:t>
            </a:r>
            <a:r>
              <a:rPr lang="en-US" sz="1800" dirty="0" err="1">
                <a:solidFill>
                  <a:srgbClr val="000000"/>
                </a:solidFill>
                <a:effectLst/>
                <a:ea typeface="Times New Roman" panose="02020603050405020304" pitchFamily="18" charset="0"/>
              </a:rPr>
              <a:t>hiện</a:t>
            </a:r>
            <a:r>
              <a:rPr lang="en-US" sz="1800" dirty="0">
                <a:solidFill>
                  <a:srgbClr val="000000"/>
                </a:solidFill>
                <a:effectLst/>
                <a:ea typeface="Times New Roman" panose="02020603050405020304" pitchFamily="18" charset="0"/>
              </a:rPr>
              <a:t> </a:t>
            </a:r>
            <a:r>
              <a:rPr lang="en-US" sz="1800" dirty="0" err="1">
                <a:solidFill>
                  <a:srgbClr val="000000"/>
                </a:solidFill>
                <a:effectLst/>
                <a:ea typeface="Times New Roman" panose="02020603050405020304" pitchFamily="18" charset="0"/>
              </a:rPr>
              <a:t>đa</a:t>
            </a:r>
            <a:r>
              <a:rPr lang="en-US" sz="1800" dirty="0">
                <a:solidFill>
                  <a:srgbClr val="000000"/>
                </a:solidFill>
                <a:effectLst/>
                <a:ea typeface="Times New Roman" panose="02020603050405020304" pitchFamily="18" charset="0"/>
              </a:rPr>
              <a:t> </a:t>
            </a:r>
            <a:r>
              <a:rPr lang="en-US" sz="1800" dirty="0" err="1">
                <a:solidFill>
                  <a:srgbClr val="000000"/>
                </a:solidFill>
                <a:effectLst/>
                <a:ea typeface="Times New Roman" panose="02020603050405020304" pitchFamily="18" charset="0"/>
              </a:rPr>
              <a:t>dạng</a:t>
            </a:r>
            <a:r>
              <a:rPr lang="en-US" sz="1800" dirty="0">
                <a:solidFill>
                  <a:srgbClr val="000000"/>
                </a:solidFill>
                <a:effectLst/>
                <a:ea typeface="Times New Roman" panose="02020603050405020304" pitchFamily="18" charset="0"/>
              </a:rPr>
              <a:t> </a:t>
            </a:r>
            <a:r>
              <a:rPr lang="en-US" sz="1800" dirty="0" err="1">
                <a:solidFill>
                  <a:srgbClr val="000000"/>
                </a:solidFill>
                <a:effectLst/>
                <a:ea typeface="Times New Roman" panose="02020603050405020304" pitchFamily="18" charset="0"/>
              </a:rPr>
              <a:t>nguy</a:t>
            </a:r>
            <a:r>
              <a:rPr lang="en-US" sz="1800" dirty="0">
                <a:solidFill>
                  <a:srgbClr val="000000"/>
                </a:solidFill>
                <a:effectLst/>
                <a:ea typeface="Times New Roman" panose="02020603050405020304" pitchFamily="18" charset="0"/>
              </a:rPr>
              <a:t> </a:t>
            </a:r>
            <a:r>
              <a:rPr lang="en-US" sz="1800" dirty="0" err="1">
                <a:solidFill>
                  <a:srgbClr val="000000"/>
                </a:solidFill>
                <a:effectLst/>
                <a:ea typeface="Times New Roman" panose="02020603050405020304" pitchFamily="18" charset="0"/>
              </a:rPr>
              <a:t>cơ</a:t>
            </a:r>
            <a:r>
              <a:rPr lang="en-US" sz="1800" dirty="0">
                <a:solidFill>
                  <a:srgbClr val="000000"/>
                </a:solidFill>
                <a:effectLst/>
                <a:ea typeface="Times New Roman" panose="02020603050405020304" pitchFamily="18" charset="0"/>
              </a:rPr>
              <a:t>. </a:t>
            </a:r>
            <a:endParaRPr lang="en-US" sz="1800" dirty="0">
              <a:effectLst/>
              <a:ea typeface="Times New Roman" panose="02020603050405020304" pitchFamily="18" charset="0"/>
            </a:endParaRPr>
          </a:p>
          <a:p>
            <a:pPr algn="just">
              <a:lnSpc>
                <a:spcPct val="150000"/>
              </a:lnSpc>
              <a:buNone/>
            </a:pPr>
            <a:r>
              <a:rPr lang="vi-VN" sz="1800" dirty="0">
                <a:solidFill>
                  <a:srgbClr val="000000"/>
                </a:solidFill>
                <a:effectLst/>
                <a:ea typeface="Times New Roman" panose="02020603050405020304" pitchFamily="18" charset="0"/>
              </a:rPr>
              <a:t>- </a:t>
            </a:r>
            <a:r>
              <a:rPr lang="en-US" sz="1800" dirty="0" err="1">
                <a:solidFill>
                  <a:srgbClr val="000000"/>
                </a:solidFill>
                <a:effectLst/>
                <a:ea typeface="Times New Roman" panose="02020603050405020304" pitchFamily="18" charset="0"/>
              </a:rPr>
              <a:t>Tối</a:t>
            </a:r>
            <a:r>
              <a:rPr lang="en-US" sz="1800" dirty="0">
                <a:solidFill>
                  <a:srgbClr val="000000"/>
                </a:solidFill>
                <a:effectLst/>
                <a:ea typeface="Times New Roman" panose="02020603050405020304" pitchFamily="18" charset="0"/>
              </a:rPr>
              <a:t> </a:t>
            </a:r>
            <a:r>
              <a:rPr lang="en-US" sz="1800" dirty="0" err="1">
                <a:solidFill>
                  <a:srgbClr val="000000"/>
                </a:solidFill>
                <a:effectLst/>
                <a:ea typeface="Times New Roman" panose="02020603050405020304" pitchFamily="18" charset="0"/>
              </a:rPr>
              <a:t>ưu</a:t>
            </a:r>
            <a:r>
              <a:rPr lang="en-US" sz="1800" dirty="0">
                <a:solidFill>
                  <a:srgbClr val="000000"/>
                </a:solidFill>
                <a:effectLst/>
                <a:ea typeface="Times New Roman" panose="02020603050405020304" pitchFamily="18" charset="0"/>
              </a:rPr>
              <a:t> </a:t>
            </a:r>
            <a:r>
              <a:rPr lang="en-US" sz="1800" dirty="0" err="1">
                <a:solidFill>
                  <a:srgbClr val="000000"/>
                </a:solidFill>
                <a:effectLst/>
                <a:ea typeface="Times New Roman" panose="02020603050405020304" pitchFamily="18" charset="0"/>
              </a:rPr>
              <a:t>hóa</a:t>
            </a:r>
            <a:r>
              <a:rPr lang="en-US" sz="1800" dirty="0">
                <a:solidFill>
                  <a:srgbClr val="000000"/>
                </a:solidFill>
                <a:effectLst/>
                <a:ea typeface="Times New Roman" panose="02020603050405020304" pitchFamily="18" charset="0"/>
              </a:rPr>
              <a:t> </a:t>
            </a:r>
            <a:r>
              <a:rPr lang="en-US" sz="1800" dirty="0" err="1">
                <a:solidFill>
                  <a:srgbClr val="000000"/>
                </a:solidFill>
                <a:effectLst/>
                <a:ea typeface="Times New Roman" panose="02020603050405020304" pitchFamily="18" charset="0"/>
              </a:rPr>
              <a:t>độ</a:t>
            </a:r>
            <a:r>
              <a:rPr lang="en-US" sz="1800" dirty="0">
                <a:solidFill>
                  <a:srgbClr val="000000"/>
                </a:solidFill>
                <a:effectLst/>
                <a:ea typeface="Times New Roman" panose="02020603050405020304" pitchFamily="18" charset="0"/>
              </a:rPr>
              <a:t> </a:t>
            </a:r>
            <a:r>
              <a:rPr lang="en-US" sz="1800" dirty="0" err="1">
                <a:solidFill>
                  <a:srgbClr val="000000"/>
                </a:solidFill>
                <a:effectLst/>
                <a:ea typeface="Times New Roman" panose="02020603050405020304" pitchFamily="18" charset="0"/>
              </a:rPr>
              <a:t>nhạy</a:t>
            </a:r>
            <a:r>
              <a:rPr lang="en-US" sz="1800" dirty="0">
                <a:solidFill>
                  <a:srgbClr val="000000"/>
                </a:solidFill>
                <a:effectLst/>
                <a:ea typeface="Times New Roman" panose="02020603050405020304" pitchFamily="18" charset="0"/>
              </a:rPr>
              <a:t>: Hiệu </a:t>
            </a:r>
            <a:r>
              <a:rPr lang="en-US" sz="1800" dirty="0" err="1">
                <a:solidFill>
                  <a:srgbClr val="000000"/>
                </a:solidFill>
                <a:effectLst/>
                <a:ea typeface="Times New Roman" panose="02020603050405020304" pitchFamily="18" charset="0"/>
              </a:rPr>
              <a:t>chỉnh</a:t>
            </a:r>
            <a:r>
              <a:rPr lang="en-US" sz="1800" dirty="0">
                <a:solidFill>
                  <a:srgbClr val="000000"/>
                </a:solidFill>
                <a:effectLst/>
                <a:ea typeface="Times New Roman" panose="02020603050405020304" pitchFamily="18" charset="0"/>
              </a:rPr>
              <a:t> </a:t>
            </a:r>
            <a:r>
              <a:rPr lang="en-US" sz="1800" dirty="0" err="1">
                <a:solidFill>
                  <a:srgbClr val="000000"/>
                </a:solidFill>
                <a:effectLst/>
                <a:ea typeface="Times New Roman" panose="02020603050405020304" pitchFamily="18" charset="0"/>
              </a:rPr>
              <a:t>cảm</a:t>
            </a:r>
            <a:r>
              <a:rPr lang="en-US" sz="1800" dirty="0">
                <a:solidFill>
                  <a:srgbClr val="000000"/>
                </a:solidFill>
                <a:effectLst/>
                <a:ea typeface="Times New Roman" panose="02020603050405020304" pitchFamily="18" charset="0"/>
              </a:rPr>
              <a:t> </a:t>
            </a:r>
            <a:r>
              <a:rPr lang="en-US" sz="1800" dirty="0" err="1">
                <a:solidFill>
                  <a:srgbClr val="000000"/>
                </a:solidFill>
                <a:effectLst/>
                <a:ea typeface="Times New Roman" panose="02020603050405020304" pitchFamily="18" charset="0"/>
              </a:rPr>
              <a:t>biến</a:t>
            </a:r>
            <a:r>
              <a:rPr lang="en-US" sz="1800" dirty="0">
                <a:solidFill>
                  <a:srgbClr val="000000"/>
                </a:solidFill>
                <a:effectLst/>
                <a:ea typeface="Times New Roman" panose="02020603050405020304" pitchFamily="18" charset="0"/>
              </a:rPr>
              <a:t> MQ-2 </a:t>
            </a:r>
            <a:r>
              <a:rPr lang="en-US" sz="1800" dirty="0" err="1">
                <a:solidFill>
                  <a:srgbClr val="000000"/>
                </a:solidFill>
                <a:effectLst/>
                <a:ea typeface="Times New Roman" panose="02020603050405020304" pitchFamily="18" charset="0"/>
              </a:rPr>
              <a:t>và</a:t>
            </a:r>
            <a:r>
              <a:rPr lang="en-US" sz="1800" dirty="0">
                <a:solidFill>
                  <a:srgbClr val="000000"/>
                </a:solidFill>
                <a:effectLst/>
                <a:ea typeface="Times New Roman" panose="02020603050405020304" pitchFamily="18" charset="0"/>
              </a:rPr>
              <a:t> </a:t>
            </a:r>
            <a:r>
              <a:rPr lang="en-US" sz="1800" dirty="0" err="1">
                <a:solidFill>
                  <a:srgbClr val="000000"/>
                </a:solidFill>
                <a:effectLst/>
                <a:ea typeface="Times New Roman" panose="02020603050405020304" pitchFamily="18" charset="0"/>
              </a:rPr>
              <a:t>sử</a:t>
            </a:r>
            <a:r>
              <a:rPr lang="en-US" sz="1800" dirty="0">
                <a:solidFill>
                  <a:srgbClr val="000000"/>
                </a:solidFill>
                <a:effectLst/>
                <a:ea typeface="Times New Roman" panose="02020603050405020304" pitchFamily="18" charset="0"/>
              </a:rPr>
              <a:t> </a:t>
            </a:r>
            <a:r>
              <a:rPr lang="en-US" sz="1800" dirty="0" err="1">
                <a:solidFill>
                  <a:srgbClr val="000000"/>
                </a:solidFill>
                <a:effectLst/>
                <a:ea typeface="Times New Roman" panose="02020603050405020304" pitchFamily="18" charset="0"/>
              </a:rPr>
              <a:t>dụng</a:t>
            </a:r>
            <a:r>
              <a:rPr lang="en-US" sz="1800" dirty="0">
                <a:solidFill>
                  <a:srgbClr val="000000"/>
                </a:solidFill>
                <a:effectLst/>
                <a:ea typeface="Times New Roman" panose="02020603050405020304" pitchFamily="18" charset="0"/>
              </a:rPr>
              <a:t> </a:t>
            </a:r>
            <a:r>
              <a:rPr lang="en-US" sz="1800" dirty="0" err="1">
                <a:solidFill>
                  <a:srgbClr val="000000"/>
                </a:solidFill>
                <a:effectLst/>
                <a:ea typeface="Times New Roman" panose="02020603050405020304" pitchFamily="18" charset="0"/>
              </a:rPr>
              <a:t>thuật</a:t>
            </a:r>
            <a:r>
              <a:rPr lang="en-US" sz="1800" dirty="0">
                <a:solidFill>
                  <a:srgbClr val="000000"/>
                </a:solidFill>
                <a:effectLst/>
                <a:ea typeface="Times New Roman" panose="02020603050405020304" pitchFamily="18" charset="0"/>
              </a:rPr>
              <a:t> </a:t>
            </a:r>
            <a:r>
              <a:rPr lang="en-US" sz="1800" dirty="0" err="1">
                <a:solidFill>
                  <a:srgbClr val="000000"/>
                </a:solidFill>
                <a:effectLst/>
                <a:ea typeface="Times New Roman" panose="02020603050405020304" pitchFamily="18" charset="0"/>
              </a:rPr>
              <a:t>toán</a:t>
            </a:r>
            <a:r>
              <a:rPr lang="en-US" sz="1800" dirty="0">
                <a:solidFill>
                  <a:srgbClr val="000000"/>
                </a:solidFill>
                <a:effectLst/>
                <a:ea typeface="Times New Roman" panose="02020603050405020304" pitchFamily="18" charset="0"/>
              </a:rPr>
              <a:t> </a:t>
            </a:r>
            <a:r>
              <a:rPr lang="en-US" sz="1800" dirty="0" err="1">
                <a:solidFill>
                  <a:srgbClr val="000000"/>
                </a:solidFill>
                <a:effectLst/>
                <a:ea typeface="Times New Roman" panose="02020603050405020304" pitchFamily="18" charset="0"/>
              </a:rPr>
              <a:t>lọc</a:t>
            </a:r>
            <a:r>
              <a:rPr lang="en-US" sz="1800" dirty="0">
                <a:solidFill>
                  <a:srgbClr val="000000"/>
                </a:solidFill>
                <a:effectLst/>
                <a:ea typeface="Times New Roman" panose="02020603050405020304" pitchFamily="18" charset="0"/>
              </a:rPr>
              <a:t> </a:t>
            </a:r>
            <a:r>
              <a:rPr lang="en-US" sz="1800" dirty="0" err="1">
                <a:solidFill>
                  <a:srgbClr val="000000"/>
                </a:solidFill>
                <a:effectLst/>
                <a:ea typeface="Times New Roman" panose="02020603050405020304" pitchFamily="18" charset="0"/>
              </a:rPr>
              <a:t>nhiễu</a:t>
            </a:r>
            <a:r>
              <a:rPr lang="en-US" sz="1800" dirty="0">
                <a:solidFill>
                  <a:srgbClr val="000000"/>
                </a:solidFill>
                <a:effectLst/>
                <a:ea typeface="Times New Roman" panose="02020603050405020304" pitchFamily="18" charset="0"/>
              </a:rPr>
              <a:t> </a:t>
            </a:r>
            <a:r>
              <a:rPr lang="en-US" sz="1800" dirty="0" err="1">
                <a:solidFill>
                  <a:srgbClr val="000000"/>
                </a:solidFill>
                <a:effectLst/>
                <a:ea typeface="Times New Roman" panose="02020603050405020304" pitchFamily="18" charset="0"/>
              </a:rPr>
              <a:t>để</a:t>
            </a:r>
            <a:r>
              <a:rPr lang="en-US" sz="1800" dirty="0">
                <a:solidFill>
                  <a:srgbClr val="000000"/>
                </a:solidFill>
                <a:effectLst/>
                <a:ea typeface="Times New Roman" panose="02020603050405020304" pitchFamily="18" charset="0"/>
              </a:rPr>
              <a:t> </a:t>
            </a:r>
            <a:r>
              <a:rPr lang="en-US" sz="1800" dirty="0" err="1">
                <a:solidFill>
                  <a:srgbClr val="000000"/>
                </a:solidFill>
                <a:effectLst/>
                <a:ea typeface="Times New Roman" panose="02020603050405020304" pitchFamily="18" charset="0"/>
              </a:rPr>
              <a:t>giảm</a:t>
            </a:r>
            <a:r>
              <a:rPr lang="en-US" sz="1800" dirty="0">
                <a:solidFill>
                  <a:srgbClr val="000000"/>
                </a:solidFill>
                <a:effectLst/>
                <a:ea typeface="Times New Roman" panose="02020603050405020304" pitchFamily="18" charset="0"/>
              </a:rPr>
              <a:t> </a:t>
            </a:r>
            <a:r>
              <a:rPr lang="en-US" sz="1800" dirty="0" err="1">
                <a:solidFill>
                  <a:srgbClr val="000000"/>
                </a:solidFill>
                <a:effectLst/>
                <a:ea typeface="Times New Roman" panose="02020603050405020304" pitchFamily="18" charset="0"/>
              </a:rPr>
              <a:t>báo</a:t>
            </a:r>
            <a:r>
              <a:rPr lang="en-US" sz="1800" dirty="0">
                <a:solidFill>
                  <a:srgbClr val="000000"/>
                </a:solidFill>
                <a:effectLst/>
                <a:ea typeface="Times New Roman" panose="02020603050405020304" pitchFamily="18" charset="0"/>
              </a:rPr>
              <a:t> </a:t>
            </a:r>
            <a:r>
              <a:rPr lang="en-US" sz="1800" dirty="0" err="1">
                <a:solidFill>
                  <a:srgbClr val="000000"/>
                </a:solidFill>
                <a:effectLst/>
                <a:ea typeface="Times New Roman" panose="02020603050405020304" pitchFamily="18" charset="0"/>
              </a:rPr>
              <a:t>động</a:t>
            </a:r>
            <a:r>
              <a:rPr lang="en-US" sz="1800" dirty="0">
                <a:solidFill>
                  <a:srgbClr val="000000"/>
                </a:solidFill>
                <a:effectLst/>
                <a:ea typeface="Times New Roman" panose="02020603050405020304" pitchFamily="18" charset="0"/>
              </a:rPr>
              <a:t> </a:t>
            </a:r>
            <a:r>
              <a:rPr lang="en-US" sz="1800" dirty="0" err="1">
                <a:solidFill>
                  <a:srgbClr val="000000"/>
                </a:solidFill>
                <a:effectLst/>
                <a:ea typeface="Times New Roman" panose="02020603050405020304" pitchFamily="18" charset="0"/>
              </a:rPr>
              <a:t>sai</a:t>
            </a:r>
            <a:r>
              <a:rPr lang="en-US" sz="1800" dirty="0">
                <a:solidFill>
                  <a:srgbClr val="000000"/>
                </a:solidFill>
                <a:effectLst/>
                <a:ea typeface="Times New Roman" panose="02020603050405020304" pitchFamily="18" charset="0"/>
              </a:rPr>
              <a:t>. </a:t>
            </a:r>
            <a:endParaRPr lang="en-US" sz="1800" dirty="0">
              <a:effectLst/>
              <a:ea typeface="Times New Roman" panose="02020603050405020304" pitchFamily="18" charset="0"/>
            </a:endParaRPr>
          </a:p>
          <a:p>
            <a:pPr algn="just">
              <a:lnSpc>
                <a:spcPct val="150000"/>
              </a:lnSpc>
            </a:pPr>
            <a:r>
              <a:rPr lang="vi-VN" sz="1800" dirty="0">
                <a:solidFill>
                  <a:srgbClr val="000000"/>
                </a:solidFill>
                <a:effectLst/>
                <a:ea typeface="Times New Roman" panose="02020603050405020304" pitchFamily="18" charset="0"/>
              </a:rPr>
              <a:t>- </a:t>
            </a:r>
            <a:r>
              <a:rPr lang="en-US" sz="1800" dirty="0">
                <a:solidFill>
                  <a:srgbClr val="000000"/>
                </a:solidFill>
                <a:effectLst/>
                <a:ea typeface="Times New Roman" panose="02020603050405020304" pitchFamily="18" charset="0"/>
              </a:rPr>
              <a:t>Giao </a:t>
            </a:r>
            <a:r>
              <a:rPr lang="en-US" sz="1800" dirty="0" err="1">
                <a:solidFill>
                  <a:srgbClr val="000000"/>
                </a:solidFill>
                <a:effectLst/>
                <a:ea typeface="Times New Roman" panose="02020603050405020304" pitchFamily="18" charset="0"/>
              </a:rPr>
              <a:t>diện</a:t>
            </a:r>
            <a:r>
              <a:rPr lang="en-US" sz="1800" dirty="0">
                <a:solidFill>
                  <a:srgbClr val="000000"/>
                </a:solidFill>
                <a:effectLst/>
                <a:ea typeface="Times New Roman" panose="02020603050405020304" pitchFamily="18" charset="0"/>
              </a:rPr>
              <a:t> </a:t>
            </a:r>
            <a:r>
              <a:rPr lang="en-US" sz="1800" dirty="0" err="1">
                <a:solidFill>
                  <a:srgbClr val="000000"/>
                </a:solidFill>
                <a:effectLst/>
                <a:ea typeface="Times New Roman" panose="02020603050405020304" pitchFamily="18" charset="0"/>
              </a:rPr>
              <a:t>người</a:t>
            </a:r>
            <a:r>
              <a:rPr lang="en-US" sz="1800" dirty="0">
                <a:solidFill>
                  <a:srgbClr val="000000"/>
                </a:solidFill>
                <a:effectLst/>
                <a:ea typeface="Times New Roman" panose="02020603050405020304" pitchFamily="18" charset="0"/>
              </a:rPr>
              <a:t> </a:t>
            </a:r>
            <a:r>
              <a:rPr lang="en-US" sz="1800" dirty="0" err="1">
                <a:solidFill>
                  <a:srgbClr val="000000"/>
                </a:solidFill>
                <a:effectLst/>
                <a:ea typeface="Times New Roman" panose="02020603050405020304" pitchFamily="18" charset="0"/>
              </a:rPr>
              <a:t>dùng</a:t>
            </a:r>
            <a:r>
              <a:rPr lang="en-US" sz="1800" dirty="0">
                <a:solidFill>
                  <a:srgbClr val="000000"/>
                </a:solidFill>
                <a:effectLst/>
                <a:ea typeface="Times New Roman" panose="02020603050405020304" pitchFamily="18" charset="0"/>
              </a:rPr>
              <a:t>: </a:t>
            </a:r>
            <a:r>
              <a:rPr lang="en-US" sz="1800" dirty="0" err="1">
                <a:solidFill>
                  <a:srgbClr val="000000"/>
                </a:solidFill>
                <a:effectLst/>
                <a:ea typeface="Times New Roman" panose="02020603050405020304" pitchFamily="18" charset="0"/>
              </a:rPr>
              <a:t>Phát</a:t>
            </a:r>
            <a:r>
              <a:rPr lang="en-US" sz="1800" dirty="0">
                <a:solidFill>
                  <a:srgbClr val="000000"/>
                </a:solidFill>
                <a:effectLst/>
                <a:ea typeface="Times New Roman" panose="02020603050405020304" pitchFamily="18" charset="0"/>
              </a:rPr>
              <a:t> </a:t>
            </a:r>
            <a:r>
              <a:rPr lang="en-US" sz="1800" dirty="0" err="1">
                <a:solidFill>
                  <a:srgbClr val="000000"/>
                </a:solidFill>
                <a:effectLst/>
                <a:ea typeface="Times New Roman" panose="02020603050405020304" pitchFamily="18" charset="0"/>
              </a:rPr>
              <a:t>triển</a:t>
            </a:r>
            <a:r>
              <a:rPr lang="en-US" sz="1800" dirty="0">
                <a:solidFill>
                  <a:srgbClr val="000000"/>
                </a:solidFill>
                <a:effectLst/>
                <a:ea typeface="Times New Roman" panose="02020603050405020304" pitchFamily="18" charset="0"/>
              </a:rPr>
              <a:t> </a:t>
            </a:r>
            <a:r>
              <a:rPr lang="en-US" sz="1800" dirty="0" err="1">
                <a:solidFill>
                  <a:srgbClr val="000000"/>
                </a:solidFill>
                <a:effectLst/>
                <a:ea typeface="Times New Roman" panose="02020603050405020304" pitchFamily="18" charset="0"/>
              </a:rPr>
              <a:t>ứng</a:t>
            </a:r>
            <a:r>
              <a:rPr lang="en-US" sz="1800" dirty="0">
                <a:solidFill>
                  <a:srgbClr val="000000"/>
                </a:solidFill>
                <a:effectLst/>
                <a:ea typeface="Times New Roman" panose="02020603050405020304" pitchFamily="18" charset="0"/>
              </a:rPr>
              <a:t> </a:t>
            </a:r>
            <a:r>
              <a:rPr lang="en-US" sz="1800" dirty="0" err="1">
                <a:solidFill>
                  <a:srgbClr val="000000"/>
                </a:solidFill>
                <a:effectLst/>
                <a:ea typeface="Times New Roman" panose="02020603050405020304" pitchFamily="18" charset="0"/>
              </a:rPr>
              <a:t>dụng</a:t>
            </a:r>
            <a:r>
              <a:rPr lang="en-US" sz="1800" dirty="0">
                <a:solidFill>
                  <a:srgbClr val="000000"/>
                </a:solidFill>
                <a:effectLst/>
                <a:ea typeface="Times New Roman" panose="02020603050405020304" pitchFamily="18" charset="0"/>
              </a:rPr>
              <a:t> </a:t>
            </a:r>
            <a:r>
              <a:rPr lang="en-US" sz="1800" dirty="0" err="1">
                <a:solidFill>
                  <a:srgbClr val="000000"/>
                </a:solidFill>
                <a:effectLst/>
                <a:ea typeface="Times New Roman" panose="02020603050405020304" pitchFamily="18" charset="0"/>
              </a:rPr>
              <a:t>riêng</a:t>
            </a:r>
            <a:r>
              <a:rPr lang="en-US" sz="1800" dirty="0">
                <a:solidFill>
                  <a:srgbClr val="000000"/>
                </a:solidFill>
                <a:effectLst/>
                <a:ea typeface="Times New Roman" panose="02020603050405020304" pitchFamily="18" charset="0"/>
              </a:rPr>
              <a:t> </a:t>
            </a:r>
            <a:r>
              <a:rPr lang="en-US" sz="1800" dirty="0" err="1">
                <a:solidFill>
                  <a:srgbClr val="000000"/>
                </a:solidFill>
                <a:effectLst/>
                <a:ea typeface="Times New Roman" panose="02020603050405020304" pitchFamily="18" charset="0"/>
              </a:rPr>
              <a:t>hoặc</a:t>
            </a:r>
            <a:r>
              <a:rPr lang="en-US" sz="1800" dirty="0">
                <a:solidFill>
                  <a:srgbClr val="000000"/>
                </a:solidFill>
                <a:effectLst/>
                <a:ea typeface="Times New Roman" panose="02020603050405020304" pitchFamily="18" charset="0"/>
              </a:rPr>
              <a:t> </a:t>
            </a:r>
            <a:r>
              <a:rPr lang="en-US" sz="1800" dirty="0" err="1">
                <a:solidFill>
                  <a:srgbClr val="000000"/>
                </a:solidFill>
                <a:effectLst/>
                <a:ea typeface="Times New Roman" panose="02020603050405020304" pitchFamily="18" charset="0"/>
              </a:rPr>
              <a:t>tích</a:t>
            </a:r>
            <a:r>
              <a:rPr lang="en-US" sz="1800" dirty="0">
                <a:solidFill>
                  <a:srgbClr val="000000"/>
                </a:solidFill>
                <a:effectLst/>
                <a:ea typeface="Times New Roman" panose="02020603050405020304" pitchFamily="18" charset="0"/>
              </a:rPr>
              <a:t> </a:t>
            </a:r>
            <a:r>
              <a:rPr lang="en-US" sz="1800" dirty="0" err="1">
                <a:solidFill>
                  <a:srgbClr val="000000"/>
                </a:solidFill>
                <a:effectLst/>
                <a:ea typeface="Times New Roman" panose="02020603050405020304" pitchFamily="18" charset="0"/>
              </a:rPr>
              <a:t>hợp</a:t>
            </a:r>
            <a:r>
              <a:rPr lang="en-US" sz="1800" dirty="0">
                <a:solidFill>
                  <a:srgbClr val="000000"/>
                </a:solidFill>
                <a:effectLst/>
                <a:ea typeface="Times New Roman" panose="02020603050405020304" pitchFamily="18" charset="0"/>
              </a:rPr>
              <a:t> </a:t>
            </a:r>
            <a:r>
              <a:rPr lang="en-US" sz="1800" dirty="0" err="1">
                <a:solidFill>
                  <a:srgbClr val="000000"/>
                </a:solidFill>
                <a:effectLst/>
                <a:ea typeface="Times New Roman" panose="02020603050405020304" pitchFamily="18" charset="0"/>
              </a:rPr>
              <a:t>màn</a:t>
            </a:r>
            <a:r>
              <a:rPr lang="en-US" sz="1800" dirty="0">
                <a:solidFill>
                  <a:srgbClr val="000000"/>
                </a:solidFill>
                <a:effectLst/>
                <a:ea typeface="Times New Roman" panose="02020603050405020304" pitchFamily="18" charset="0"/>
              </a:rPr>
              <a:t> </a:t>
            </a:r>
            <a:r>
              <a:rPr lang="en-US" sz="1800" dirty="0" err="1">
                <a:solidFill>
                  <a:srgbClr val="000000"/>
                </a:solidFill>
                <a:effectLst/>
                <a:ea typeface="Times New Roman" panose="02020603050405020304" pitchFamily="18" charset="0"/>
              </a:rPr>
              <a:t>hình</a:t>
            </a:r>
            <a:r>
              <a:rPr lang="en-US" sz="1800" dirty="0">
                <a:solidFill>
                  <a:srgbClr val="000000"/>
                </a:solidFill>
                <a:effectLst/>
                <a:ea typeface="Times New Roman" panose="02020603050405020304" pitchFamily="18" charset="0"/>
              </a:rPr>
              <a:t> LCD </a:t>
            </a:r>
            <a:r>
              <a:rPr lang="en-US" sz="1800" dirty="0" err="1">
                <a:solidFill>
                  <a:srgbClr val="000000"/>
                </a:solidFill>
                <a:effectLst/>
                <a:ea typeface="Times New Roman" panose="02020603050405020304" pitchFamily="18" charset="0"/>
              </a:rPr>
              <a:t>để</a:t>
            </a:r>
            <a:r>
              <a:rPr lang="en-US" sz="1800" dirty="0">
                <a:solidFill>
                  <a:srgbClr val="000000"/>
                </a:solidFill>
                <a:effectLst/>
                <a:ea typeface="Times New Roman" panose="02020603050405020304" pitchFamily="18" charset="0"/>
              </a:rPr>
              <a:t> </a:t>
            </a:r>
            <a:r>
              <a:rPr lang="en-US" sz="1800" dirty="0" err="1">
                <a:solidFill>
                  <a:srgbClr val="000000"/>
                </a:solidFill>
                <a:effectLst/>
                <a:ea typeface="Times New Roman" panose="02020603050405020304" pitchFamily="18" charset="0"/>
              </a:rPr>
              <a:t>hiển</a:t>
            </a:r>
            <a:r>
              <a:rPr lang="en-US" sz="1800" dirty="0">
                <a:solidFill>
                  <a:srgbClr val="000000"/>
                </a:solidFill>
                <a:effectLst/>
                <a:ea typeface="Times New Roman" panose="02020603050405020304" pitchFamily="18" charset="0"/>
              </a:rPr>
              <a:t> </a:t>
            </a:r>
            <a:r>
              <a:rPr lang="en-US" sz="1800" dirty="0" err="1">
                <a:solidFill>
                  <a:srgbClr val="000000"/>
                </a:solidFill>
                <a:effectLst/>
                <a:ea typeface="Times New Roman" panose="02020603050405020304" pitchFamily="18" charset="0"/>
              </a:rPr>
              <a:t>thị</a:t>
            </a:r>
            <a:r>
              <a:rPr lang="en-US" sz="1800" dirty="0">
                <a:solidFill>
                  <a:srgbClr val="000000"/>
                </a:solidFill>
                <a:effectLst/>
                <a:ea typeface="Times New Roman" panose="02020603050405020304" pitchFamily="18" charset="0"/>
              </a:rPr>
              <a:t> </a:t>
            </a:r>
            <a:r>
              <a:rPr lang="en-US" sz="1800" dirty="0" err="1">
                <a:solidFill>
                  <a:srgbClr val="000000"/>
                </a:solidFill>
                <a:effectLst/>
                <a:ea typeface="Times New Roman" panose="02020603050405020304" pitchFamily="18" charset="0"/>
              </a:rPr>
              <a:t>trạng</a:t>
            </a:r>
            <a:r>
              <a:rPr lang="en-US" sz="1800" dirty="0">
                <a:solidFill>
                  <a:srgbClr val="000000"/>
                </a:solidFill>
                <a:effectLst/>
                <a:ea typeface="Times New Roman" panose="02020603050405020304" pitchFamily="18" charset="0"/>
              </a:rPr>
              <a:t> </a:t>
            </a:r>
            <a:r>
              <a:rPr lang="en-US" sz="1800" dirty="0" err="1">
                <a:solidFill>
                  <a:srgbClr val="000000"/>
                </a:solidFill>
                <a:effectLst/>
                <a:ea typeface="Times New Roman" panose="02020603050405020304" pitchFamily="18" charset="0"/>
              </a:rPr>
              <a:t>thái</a:t>
            </a:r>
            <a:r>
              <a:rPr lang="en-US" sz="1800" dirty="0">
                <a:solidFill>
                  <a:srgbClr val="000000"/>
                </a:solidFill>
                <a:effectLst/>
                <a:ea typeface="Times New Roman" panose="02020603050405020304" pitchFamily="18" charset="0"/>
              </a:rPr>
              <a:t> </a:t>
            </a:r>
            <a:r>
              <a:rPr lang="en-US" sz="1800" dirty="0" err="1">
                <a:solidFill>
                  <a:srgbClr val="000000"/>
                </a:solidFill>
                <a:effectLst/>
                <a:ea typeface="Times New Roman" panose="02020603050405020304" pitchFamily="18" charset="0"/>
              </a:rPr>
              <a:t>trực</a:t>
            </a:r>
            <a:r>
              <a:rPr lang="en-US" sz="1800" dirty="0">
                <a:solidFill>
                  <a:srgbClr val="000000"/>
                </a:solidFill>
                <a:effectLst/>
                <a:ea typeface="Times New Roman" panose="02020603050405020304" pitchFamily="18" charset="0"/>
              </a:rPr>
              <a:t> </a:t>
            </a:r>
            <a:r>
              <a:rPr lang="en-US" sz="1800" dirty="0" err="1">
                <a:solidFill>
                  <a:srgbClr val="000000"/>
                </a:solidFill>
                <a:effectLst/>
                <a:ea typeface="Times New Roman" panose="02020603050405020304" pitchFamily="18" charset="0"/>
              </a:rPr>
              <a:t>quan</a:t>
            </a:r>
            <a:r>
              <a:rPr lang="en-US" sz="1800" dirty="0">
                <a:solidFill>
                  <a:srgbClr val="000000"/>
                </a:solidFill>
                <a:effectLst/>
                <a:ea typeface="Times New Roman" panose="02020603050405020304" pitchFamily="18" charset="0"/>
              </a:rPr>
              <a:t> </a:t>
            </a:r>
            <a:r>
              <a:rPr lang="en-US" sz="1800" dirty="0" err="1">
                <a:solidFill>
                  <a:srgbClr val="000000"/>
                </a:solidFill>
                <a:effectLst/>
                <a:ea typeface="Times New Roman" panose="02020603050405020304" pitchFamily="18" charset="0"/>
              </a:rPr>
              <a:t>hơn</a:t>
            </a:r>
            <a:r>
              <a:rPr lang="en-US" sz="1800" dirty="0">
                <a:solidFill>
                  <a:srgbClr val="000000"/>
                </a:solidFill>
                <a:effectLst/>
                <a:ea typeface="Times New Roman" panose="02020603050405020304" pitchFamily="18" charset="0"/>
              </a:rPr>
              <a:t>.</a:t>
            </a:r>
            <a:endParaRPr lang="en-US" sz="1800" dirty="0">
              <a:effectLst/>
              <a:ea typeface="Times New Roman" panose="02020603050405020304" pitchFamily="18" charset="0"/>
            </a:endParaRPr>
          </a:p>
          <a:p>
            <a:endParaRPr lang="en-US" dirty="0"/>
          </a:p>
        </p:txBody>
      </p:sp>
      <p:sp>
        <p:nvSpPr>
          <p:cNvPr id="4" name="TextBox 3">
            <a:extLst>
              <a:ext uri="{FF2B5EF4-FFF2-40B4-BE49-F238E27FC236}">
                <a16:creationId xmlns:a16="http://schemas.microsoft.com/office/drawing/2014/main" id="{86813733-4A85-7512-6310-E7A450501CB2}"/>
              </a:ext>
            </a:extLst>
          </p:cNvPr>
          <p:cNvSpPr txBox="1"/>
          <p:nvPr/>
        </p:nvSpPr>
        <p:spPr>
          <a:xfrm>
            <a:off x="11353800" y="6282958"/>
            <a:ext cx="418704" cy="369332"/>
          </a:xfrm>
          <a:prstGeom prst="rect">
            <a:avLst/>
          </a:prstGeom>
          <a:noFill/>
        </p:spPr>
        <p:txBody>
          <a:bodyPr wrap="none" rtlCol="0">
            <a:spAutoFit/>
          </a:bodyPr>
          <a:lstStyle/>
          <a:p>
            <a:r>
              <a:rPr lang="en-US" dirty="0"/>
              <a:t>13</a:t>
            </a:r>
          </a:p>
        </p:txBody>
      </p:sp>
    </p:spTree>
    <p:extLst>
      <p:ext uri="{BB962C8B-B14F-4D97-AF65-F5344CB8AC3E}">
        <p14:creationId xmlns:p14="http://schemas.microsoft.com/office/powerpoint/2010/main" val="11763247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341B9E85-5DE4-3518-72BE-5E8DA3CEF6EB}"/>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2DB626FB-AC02-EEAE-5487-10F4091667C5}"/>
              </a:ext>
            </a:extLst>
          </p:cNvPr>
          <p:cNvSpPr txBox="1"/>
          <p:nvPr/>
        </p:nvSpPr>
        <p:spPr>
          <a:xfrm>
            <a:off x="-152400" y="205710"/>
            <a:ext cx="12192000" cy="1200329"/>
          </a:xfrm>
          <a:prstGeom prst="rect">
            <a:avLst/>
          </a:prstGeom>
          <a:noFill/>
        </p:spPr>
        <p:txBody>
          <a:bodyPr wrap="square" rtlCol="0">
            <a:spAutoFit/>
          </a:bodyPr>
          <a:lstStyle/>
          <a:p>
            <a:pPr lvl="0" algn="ctr"/>
            <a:r>
              <a:rPr lang="en-US" sz="3600" b="1" dirty="0">
                <a:solidFill>
                  <a:schemeClr val="bg1"/>
                </a:solidFill>
                <a:latin typeface="Arial" panose="020B0604020202020204" pitchFamily="34" charset="0"/>
                <a:cs typeface="Arial" panose="020B0604020202020204" pitchFamily="34" charset="0"/>
              </a:rPr>
              <a:t>KẾT</a:t>
            </a:r>
            <a:r>
              <a:rPr lang="vi-VN" sz="3600" b="1" dirty="0">
                <a:solidFill>
                  <a:schemeClr val="bg1"/>
                </a:solidFill>
                <a:latin typeface="Arial" panose="020B0604020202020204" pitchFamily="34" charset="0"/>
                <a:cs typeface="Arial" panose="020B0604020202020204" pitchFamily="34" charset="0"/>
              </a:rPr>
              <a:t> </a:t>
            </a:r>
            <a:r>
              <a:rPr lang="en-US" sz="3600" b="1" dirty="0">
                <a:solidFill>
                  <a:schemeClr val="bg1"/>
                </a:solidFill>
                <a:latin typeface="Arial" panose="020B0604020202020204" pitchFamily="34" charset="0"/>
                <a:cs typeface="Arial" panose="020B0604020202020204" pitchFamily="34" charset="0"/>
              </a:rPr>
              <a:t>LUẬN</a:t>
            </a:r>
          </a:p>
          <a:p>
            <a:pPr lvl="0" algn="ctr"/>
            <a:endParaRPr lang="en-US" sz="3600" b="1" dirty="0">
              <a:solidFill>
                <a:schemeClr val="bg1"/>
              </a:solidFill>
              <a:latin typeface="Times New Roman" panose="02020603050405020304" pitchFamily="18" charset="0"/>
              <a:cs typeface="Times New Roman" panose="02020603050405020304" pitchFamily="18" charset="0"/>
            </a:endParaRPr>
          </a:p>
        </p:txBody>
      </p:sp>
      <p:sp>
        <p:nvSpPr>
          <p:cNvPr id="2" name="AutoShape 2" descr="Kết quả hình ảnh cho rò rỉ khí gas">
            <a:extLst>
              <a:ext uri="{FF2B5EF4-FFF2-40B4-BE49-F238E27FC236}">
                <a16:creationId xmlns:a16="http://schemas.microsoft.com/office/drawing/2014/main" id="{9514E328-8CDE-D268-8F46-EB33164F374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TextBox 7">
            <a:extLst>
              <a:ext uri="{FF2B5EF4-FFF2-40B4-BE49-F238E27FC236}">
                <a16:creationId xmlns:a16="http://schemas.microsoft.com/office/drawing/2014/main" id="{4756FE6A-BBE0-526B-110A-92DA5743AB2B}"/>
              </a:ext>
            </a:extLst>
          </p:cNvPr>
          <p:cNvSpPr txBox="1"/>
          <p:nvPr/>
        </p:nvSpPr>
        <p:spPr>
          <a:xfrm>
            <a:off x="152400" y="1117864"/>
            <a:ext cx="184731" cy="646331"/>
          </a:xfrm>
          <a:prstGeom prst="rect">
            <a:avLst/>
          </a:prstGeom>
          <a:noFill/>
        </p:spPr>
        <p:txBody>
          <a:bodyPr wrap="none" rtlCol="0">
            <a:spAutoFit/>
          </a:bodyPr>
          <a:lstStyle/>
          <a:p>
            <a:pPr>
              <a:buNone/>
            </a:pPr>
            <a:br>
              <a:rPr lang="en-US" dirty="0"/>
            </a:br>
            <a:endParaRPr lang="en-US" dirty="0"/>
          </a:p>
        </p:txBody>
      </p:sp>
      <p:sp>
        <p:nvSpPr>
          <p:cNvPr id="6" name="TextBox 5">
            <a:extLst>
              <a:ext uri="{FF2B5EF4-FFF2-40B4-BE49-F238E27FC236}">
                <a16:creationId xmlns:a16="http://schemas.microsoft.com/office/drawing/2014/main" id="{F46F6A55-4A1B-3261-251B-503A50FACFAF}"/>
              </a:ext>
            </a:extLst>
          </p:cNvPr>
          <p:cNvSpPr txBox="1"/>
          <p:nvPr/>
        </p:nvSpPr>
        <p:spPr>
          <a:xfrm>
            <a:off x="781050" y="1828800"/>
            <a:ext cx="10629900" cy="2535566"/>
          </a:xfrm>
          <a:prstGeom prst="rect">
            <a:avLst/>
          </a:prstGeom>
          <a:noFill/>
        </p:spPr>
        <p:txBody>
          <a:bodyPr wrap="square">
            <a:spAutoFit/>
          </a:bodyPr>
          <a:lstStyle/>
          <a:p>
            <a:pPr indent="457200" algn="just">
              <a:lnSpc>
                <a:spcPct val="150000"/>
              </a:lnSpc>
            </a:pPr>
            <a:r>
              <a:rPr lang="vi-VN" sz="1800" dirty="0">
                <a:effectLst/>
                <a:ea typeface="Times New Roman" panose="02020603050405020304" pitchFamily="18" charset="0"/>
              </a:rPr>
              <a:t>Đề tài "Hệ thống cảnh báo rò rỉ khí gas" đã được xây dựng và triển khai thành công. Hệ thống thể hiện khả năng phát hiện nhanh các nguy cơ cháy nổ, đồng thời gửi cảnh báo kịp thời qua còi, đèn và ứng dụng Telegram trên điện thoại. Với ưu điểm dễ thi công, chi phí thấp và khả năng giám sát từ xa, hệ thống có tiềm năng ứng dụng thực tế tại các hộ gia đình, bếp ăn, nhà kho... Mặc dù còn một số hạn chế, đề tài đã đạt được mục tiêu đề ra, đặt nền tảng cho việc phát triển các hệ thống cảnh báo thông minh hơn, góp phần nâng cao an toàn phòng cháy chữa cháy trong cuộc sống hiện đại.</a:t>
            </a:r>
            <a:endParaRPr lang="en-US" sz="1400" dirty="0">
              <a:effectLst/>
              <a:ea typeface="Times New Roman" panose="02020603050405020304" pitchFamily="18" charset="0"/>
            </a:endParaRPr>
          </a:p>
        </p:txBody>
      </p:sp>
      <p:sp>
        <p:nvSpPr>
          <p:cNvPr id="7" name="TextBox 6">
            <a:extLst>
              <a:ext uri="{FF2B5EF4-FFF2-40B4-BE49-F238E27FC236}">
                <a16:creationId xmlns:a16="http://schemas.microsoft.com/office/drawing/2014/main" id="{8D8E6B6D-AB51-F949-6594-F2BDB3F4C04B}"/>
              </a:ext>
            </a:extLst>
          </p:cNvPr>
          <p:cNvSpPr txBox="1"/>
          <p:nvPr/>
        </p:nvSpPr>
        <p:spPr>
          <a:xfrm>
            <a:off x="11201598" y="6282958"/>
            <a:ext cx="418704" cy="369332"/>
          </a:xfrm>
          <a:prstGeom prst="rect">
            <a:avLst/>
          </a:prstGeom>
          <a:noFill/>
        </p:spPr>
        <p:txBody>
          <a:bodyPr wrap="none" rtlCol="0">
            <a:spAutoFit/>
          </a:bodyPr>
          <a:lstStyle/>
          <a:p>
            <a:r>
              <a:rPr lang="en-US" dirty="0"/>
              <a:t>14</a:t>
            </a:r>
          </a:p>
        </p:txBody>
      </p:sp>
    </p:spTree>
    <p:extLst>
      <p:ext uri="{BB962C8B-B14F-4D97-AF65-F5344CB8AC3E}">
        <p14:creationId xmlns:p14="http://schemas.microsoft.com/office/powerpoint/2010/main" val="7431735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a:extLst>
            <a:ext uri="{FF2B5EF4-FFF2-40B4-BE49-F238E27FC236}">
              <a16:creationId xmlns:a16="http://schemas.microsoft.com/office/drawing/2014/main" id="{D582D0D8-4C93-42C7-4462-084F0B65D6E8}"/>
            </a:ext>
          </a:extLst>
        </p:cNvPr>
        <p:cNvGrpSpPr/>
        <p:nvPr/>
      </p:nvGrpSpPr>
      <p:grpSpPr>
        <a:xfrm>
          <a:off x="0" y="0"/>
          <a:ext cx="0" cy="0"/>
          <a:chOff x="0" y="0"/>
          <a:chExt cx="0" cy="0"/>
        </a:xfrm>
      </p:grpSpPr>
      <p:sp>
        <p:nvSpPr>
          <p:cNvPr id="2" name="AutoShape 2" descr="Kết quả hình ảnh cho rò rỉ khí gas">
            <a:extLst>
              <a:ext uri="{FF2B5EF4-FFF2-40B4-BE49-F238E27FC236}">
                <a16:creationId xmlns:a16="http://schemas.microsoft.com/office/drawing/2014/main" id="{05819F97-57DB-755A-7B10-794663C71BB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TextBox 7">
            <a:extLst>
              <a:ext uri="{FF2B5EF4-FFF2-40B4-BE49-F238E27FC236}">
                <a16:creationId xmlns:a16="http://schemas.microsoft.com/office/drawing/2014/main" id="{E1675AF8-7DC3-EF82-6F62-1EEF82F22080}"/>
              </a:ext>
            </a:extLst>
          </p:cNvPr>
          <p:cNvSpPr txBox="1"/>
          <p:nvPr/>
        </p:nvSpPr>
        <p:spPr>
          <a:xfrm>
            <a:off x="152400" y="1117864"/>
            <a:ext cx="184731" cy="646331"/>
          </a:xfrm>
          <a:prstGeom prst="rect">
            <a:avLst/>
          </a:prstGeom>
          <a:noFill/>
        </p:spPr>
        <p:txBody>
          <a:bodyPr wrap="none" rtlCol="0">
            <a:spAutoFit/>
          </a:bodyPr>
          <a:lstStyle/>
          <a:p>
            <a:pPr>
              <a:buNone/>
            </a:pPr>
            <a:br>
              <a:rPr lang="en-US" dirty="0"/>
            </a:br>
            <a:endParaRPr lang="en-US" dirty="0"/>
          </a:p>
        </p:txBody>
      </p:sp>
      <p:pic>
        <p:nvPicPr>
          <p:cNvPr id="4" name="Gas">
            <a:hlinkClick r:id="" action="ppaction://media"/>
            <a:extLst>
              <a:ext uri="{FF2B5EF4-FFF2-40B4-BE49-F238E27FC236}">
                <a16:creationId xmlns:a16="http://schemas.microsoft.com/office/drawing/2014/main" id="{EA76F1A2-54C3-9154-6682-3BC04446765E}"/>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524000" y="1216792"/>
            <a:ext cx="9216014" cy="5184008"/>
          </a:xfrm>
          <a:prstGeom prst="rect">
            <a:avLst/>
          </a:prstGeom>
        </p:spPr>
      </p:pic>
      <p:sp>
        <p:nvSpPr>
          <p:cNvPr id="6" name="TextBox 5">
            <a:extLst>
              <a:ext uri="{FF2B5EF4-FFF2-40B4-BE49-F238E27FC236}">
                <a16:creationId xmlns:a16="http://schemas.microsoft.com/office/drawing/2014/main" id="{426CB116-3734-4019-EE10-5504575EB6EE}"/>
              </a:ext>
            </a:extLst>
          </p:cNvPr>
          <p:cNvSpPr txBox="1"/>
          <p:nvPr/>
        </p:nvSpPr>
        <p:spPr>
          <a:xfrm>
            <a:off x="11353800" y="6216134"/>
            <a:ext cx="418704" cy="369332"/>
          </a:xfrm>
          <a:prstGeom prst="rect">
            <a:avLst/>
          </a:prstGeom>
          <a:noFill/>
        </p:spPr>
        <p:txBody>
          <a:bodyPr wrap="none" rtlCol="0">
            <a:spAutoFit/>
          </a:bodyPr>
          <a:lstStyle/>
          <a:p>
            <a:r>
              <a:rPr lang="en-US" dirty="0"/>
              <a:t>15</a:t>
            </a:r>
          </a:p>
        </p:txBody>
      </p:sp>
    </p:spTree>
    <p:extLst>
      <p:ext uri="{BB962C8B-B14F-4D97-AF65-F5344CB8AC3E}">
        <p14:creationId xmlns:p14="http://schemas.microsoft.com/office/powerpoint/2010/main" val="229618073"/>
      </p:ext>
    </p:extLst>
  </p:cSld>
  <p:clrMapOvr>
    <a:masterClrMapping/>
  </p:clrMapOvr>
  <mc:AlternateContent xmlns:mc="http://schemas.openxmlformats.org/markup-compatibility/2006">
    <mc:Choice xmlns:p14="http://schemas.microsoft.com/office/powerpoint/2010/main" Requires="p14">
      <p:transition spd="slow" p14:dur="2000" advTm="17734"/>
    </mc:Choice>
    <mc:Fallback>
      <p:transition spd="slow" advTm="17734"/>
    </mc:Fallback>
  </mc:AlternateContent>
  <p:timing>
    <p:tnLst>
      <p:par>
        <p:cTn id="1" dur="indefinite" restart="never" nodeType="tmRoot">
          <p:childTnLst>
            <p:video>
              <p:cMediaNode vol="80000">
                <p:cTn id="2" fill="hold" display="0">
                  <p:stCondLst>
                    <p:cond delay="indefinite"/>
                  </p:stCondLst>
                </p:cTn>
                <p:tgtEl>
                  <p:spTgt spid="4"/>
                </p:tgtEl>
              </p:cMediaNode>
            </p:vide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Box 3"/>
          <p:cNvSpPr txBox="1"/>
          <p:nvPr/>
        </p:nvSpPr>
        <p:spPr>
          <a:xfrm>
            <a:off x="1524000" y="2895600"/>
            <a:ext cx="9144000" cy="1631216"/>
          </a:xfrm>
          <a:prstGeom prst="rect">
            <a:avLst/>
          </a:prstGeom>
          <a:noFill/>
        </p:spPr>
        <p:txBody>
          <a:bodyPr wrap="square" rtlCol="0">
            <a:spAutoFit/>
          </a:bodyPr>
          <a:lstStyle/>
          <a:p>
            <a:pPr rtl="0">
              <a:buNone/>
            </a:pPr>
            <a:r>
              <a:rPr lang="vi-VN" sz="2800" b="1" i="0" u="none" strike="noStrike" dirty="0">
                <a:solidFill>
                  <a:schemeClr val="accent1"/>
                </a:solidFill>
                <a:effectLst/>
              </a:rPr>
              <a:t>CẢM ƠN THẦY VÀ CÁC BẠN ĐÃ LẮNG NGHE</a:t>
            </a:r>
            <a:r>
              <a:rPr lang="en-US" sz="2800" b="1" i="0" u="none" strike="noStrike" dirty="0">
                <a:solidFill>
                  <a:schemeClr val="accent1"/>
                </a:solidFill>
                <a:effectLst/>
              </a:rPr>
              <a:t>!</a:t>
            </a:r>
            <a:endParaRPr lang="vi-VN" sz="2800" b="0" dirty="0">
              <a:solidFill>
                <a:schemeClr val="accent1"/>
              </a:solidFill>
              <a:effectLst/>
            </a:endParaRPr>
          </a:p>
          <a:p>
            <a:pPr>
              <a:buNone/>
            </a:pPr>
            <a:br>
              <a:rPr lang="vi-VN" sz="3600" dirty="0"/>
            </a:br>
            <a:endParaRPr lang="en-US" sz="3600" b="1" dirty="0">
              <a:solidFill>
                <a:srgbClr val="00206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972054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 name="TextBox 4"/>
          <p:cNvSpPr txBox="1"/>
          <p:nvPr/>
        </p:nvSpPr>
        <p:spPr>
          <a:xfrm>
            <a:off x="0" y="152400"/>
            <a:ext cx="12192000" cy="646331"/>
          </a:xfrm>
          <a:prstGeom prst="rect">
            <a:avLst/>
          </a:prstGeom>
          <a:noFill/>
        </p:spPr>
        <p:txBody>
          <a:bodyPr wrap="square" rtlCol="0">
            <a:spAutoFit/>
          </a:bodyPr>
          <a:lstStyle/>
          <a:p>
            <a:pPr algn="ctr"/>
            <a:r>
              <a:rPr lang="en-US" sz="3600" b="1" dirty="0">
                <a:solidFill>
                  <a:schemeClr val="bg1"/>
                </a:solidFill>
                <a:latin typeface="Arial" panose="020B0604020202020204" pitchFamily="34" charset="0"/>
                <a:cs typeface="Arial" panose="020B0604020202020204" pitchFamily="34" charset="0"/>
              </a:rPr>
              <a:t>TỔNG QUAN </a:t>
            </a:r>
          </a:p>
        </p:txBody>
      </p:sp>
      <p:sp>
        <p:nvSpPr>
          <p:cNvPr id="45" name="Rectangle 44"/>
          <p:cNvSpPr/>
          <p:nvPr/>
        </p:nvSpPr>
        <p:spPr>
          <a:xfrm>
            <a:off x="5817062" y="1488998"/>
            <a:ext cx="5764330" cy="369332"/>
          </a:xfrm>
          <a:prstGeom prst="rect">
            <a:avLst/>
          </a:prstGeom>
        </p:spPr>
        <p:txBody>
          <a:bodyPr wrap="square">
            <a:spAutoFit/>
          </a:bodyPr>
          <a:lstStyle/>
          <a:p>
            <a:pPr algn="just"/>
            <a:endParaRPr lang="en-GB" dirty="0"/>
          </a:p>
        </p:txBody>
      </p:sp>
      <p:graphicFrame>
        <p:nvGraphicFramePr>
          <p:cNvPr id="58" name="Diagram 57">
            <a:extLst>
              <a:ext uri="{FF2B5EF4-FFF2-40B4-BE49-F238E27FC236}">
                <a16:creationId xmlns:a16="http://schemas.microsoft.com/office/drawing/2014/main" id="{3BBD5118-6395-D6D4-C4AC-474B77E3E1B3}"/>
              </a:ext>
            </a:extLst>
          </p:cNvPr>
          <p:cNvGraphicFramePr/>
          <p:nvPr>
            <p:extLst>
              <p:ext uri="{D42A27DB-BD31-4B8C-83A1-F6EECF244321}">
                <p14:modId xmlns:p14="http://schemas.microsoft.com/office/powerpoint/2010/main" val="345856560"/>
              </p:ext>
            </p:extLst>
          </p:nvPr>
        </p:nvGraphicFramePr>
        <p:xfrm>
          <a:off x="1130027" y="1488998"/>
          <a:ext cx="10299973" cy="430220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072907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nodePh="1">
                                  <p:stCondLst>
                                    <p:cond delay="0"/>
                                  </p:stCondLst>
                                  <p:endCondLst>
                                    <p:cond evt="begin" delay="0">
                                      <p:tn val="5"/>
                                    </p:cond>
                                  </p:endCondLst>
                                  <p:childTnLst>
                                    <p:set>
                                      <p:cBhvr>
                                        <p:cTn id="6" dur="1" fill="hold">
                                          <p:stCondLst>
                                            <p:cond delay="0"/>
                                          </p:stCondLst>
                                        </p:cTn>
                                        <p:tgtEl>
                                          <p:spTgt spid="45">
                                            <p:txEl>
                                              <p:pRg st="0" end="0"/>
                                            </p:txEl>
                                          </p:spTgt>
                                        </p:tgtEl>
                                        <p:attrNameLst>
                                          <p:attrName>style.visibility</p:attrName>
                                        </p:attrNameLst>
                                      </p:cBhvr>
                                      <p:to>
                                        <p:strVal val="visible"/>
                                      </p:to>
                                    </p:set>
                                    <p:animEffect transition="in" filter="barn(inVertical)">
                                      <p:cBhvr>
                                        <p:cTn id="7" dur="500"/>
                                        <p:tgtEl>
                                          <p:spTgt spid="4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9F389DBA-657E-606F-E9B5-8DFFC18EA189}"/>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2969CF5C-FEC1-46F1-F3E4-033237E62592}"/>
              </a:ext>
            </a:extLst>
          </p:cNvPr>
          <p:cNvSpPr txBox="1"/>
          <p:nvPr/>
        </p:nvSpPr>
        <p:spPr>
          <a:xfrm>
            <a:off x="0" y="228601"/>
            <a:ext cx="12192000" cy="646331"/>
          </a:xfrm>
          <a:prstGeom prst="rect">
            <a:avLst/>
          </a:prstGeom>
          <a:noFill/>
        </p:spPr>
        <p:txBody>
          <a:bodyPr wrap="square" rtlCol="0">
            <a:spAutoFit/>
          </a:bodyPr>
          <a:lstStyle/>
          <a:p>
            <a:pPr lvl="0" algn="ctr"/>
            <a:r>
              <a:rPr lang="en-US" sz="3600" b="1" dirty="0">
                <a:solidFill>
                  <a:schemeClr val="bg1"/>
                </a:solidFill>
                <a:latin typeface="Arial" panose="020B0604020202020204" pitchFamily="34" charset="0"/>
                <a:cs typeface="Arial" panose="020B0604020202020204" pitchFamily="34" charset="0"/>
              </a:rPr>
              <a:t>GIỚI THIỆU ĐỀ TÀI</a:t>
            </a:r>
          </a:p>
        </p:txBody>
      </p:sp>
      <p:sp>
        <p:nvSpPr>
          <p:cNvPr id="2" name="AutoShape 2" descr="Kết quả hình ảnh cho rò rỉ khí gas">
            <a:extLst>
              <a:ext uri="{FF2B5EF4-FFF2-40B4-BE49-F238E27FC236}">
                <a16:creationId xmlns:a16="http://schemas.microsoft.com/office/drawing/2014/main" id="{C4FE6D52-F53D-B15A-EFD5-4CC2F5722838}"/>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 name="Picture 3">
            <a:extLst>
              <a:ext uri="{FF2B5EF4-FFF2-40B4-BE49-F238E27FC236}">
                <a16:creationId xmlns:a16="http://schemas.microsoft.com/office/drawing/2014/main" id="{EF5AF95A-7B6E-201E-6D0B-31F893B769D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98204" y="2103318"/>
            <a:ext cx="5076825" cy="3810000"/>
          </a:xfrm>
          <a:prstGeom prst="rect">
            <a:avLst/>
          </a:prstGeom>
        </p:spPr>
      </p:pic>
      <p:sp>
        <p:nvSpPr>
          <p:cNvPr id="6" name="TextBox 5">
            <a:extLst>
              <a:ext uri="{FF2B5EF4-FFF2-40B4-BE49-F238E27FC236}">
                <a16:creationId xmlns:a16="http://schemas.microsoft.com/office/drawing/2014/main" id="{8B47F67F-8C79-661F-8067-98AC3186D50B}"/>
              </a:ext>
            </a:extLst>
          </p:cNvPr>
          <p:cNvSpPr txBox="1"/>
          <p:nvPr/>
        </p:nvSpPr>
        <p:spPr>
          <a:xfrm>
            <a:off x="-304800" y="1154668"/>
            <a:ext cx="5600700" cy="369332"/>
          </a:xfrm>
          <a:prstGeom prst="rect">
            <a:avLst/>
          </a:prstGeom>
          <a:noFill/>
        </p:spPr>
        <p:txBody>
          <a:bodyPr wrap="square" rtlCol="0">
            <a:spAutoFit/>
          </a:bodyPr>
          <a:lstStyle/>
          <a:p>
            <a:endParaRPr lang="en-US" dirty="0"/>
          </a:p>
        </p:txBody>
      </p:sp>
      <p:sp>
        <p:nvSpPr>
          <p:cNvPr id="3" name="Rectangle 1">
            <a:extLst>
              <a:ext uri="{FF2B5EF4-FFF2-40B4-BE49-F238E27FC236}">
                <a16:creationId xmlns:a16="http://schemas.microsoft.com/office/drawing/2014/main" id="{ABB8641D-8FDE-AC07-3386-8B181C5D6F09}"/>
              </a:ext>
            </a:extLst>
          </p:cNvPr>
          <p:cNvSpPr>
            <a:spLocks noChangeArrowheads="1"/>
          </p:cNvSpPr>
          <p:nvPr/>
        </p:nvSpPr>
        <p:spPr bwMode="auto">
          <a:xfrm>
            <a:off x="142651" y="1607661"/>
            <a:ext cx="5831429" cy="48013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285750" marR="0" lvl="0" indent="-285750" algn="just" defTabSz="914400" rtl="0" eaLnBrk="0" fontAlgn="base" latinLnBrk="0" hangingPunct="0">
              <a:lnSpc>
                <a:spcPct val="150000"/>
              </a:lnSpc>
              <a:spcBef>
                <a:spcPct val="0"/>
              </a:spcBef>
              <a:spcAft>
                <a:spcPct val="0"/>
              </a:spcAft>
              <a:buClrTx/>
              <a:buSzTx/>
              <a:buFont typeface="Wingdings" panose="05000000000000000000" pitchFamily="2" charset="2"/>
              <a:buChar char="Ø"/>
              <a:tabLst/>
            </a:pPr>
            <a:r>
              <a:rPr kumimoji="0" lang="en-US" altLang="en-US" sz="1800" b="0" i="0" u="none" strike="noStrike" cap="none" normalizeH="0" baseline="0" dirty="0">
                <a:ln>
                  <a:noFill/>
                </a:ln>
                <a:solidFill>
                  <a:schemeClr val="tx1"/>
                </a:solidFill>
                <a:effectLst/>
                <a:latin typeface="Arial" panose="020B0604020202020204" pitchFamily="34" charset="0"/>
              </a:rPr>
              <a:t>Trong </a:t>
            </a:r>
            <a:r>
              <a:rPr kumimoji="0" lang="en-US" altLang="en-US" sz="1800" b="0" i="0" u="none" strike="noStrike" cap="none" normalizeH="0" baseline="0" dirty="0" err="1">
                <a:ln>
                  <a:noFill/>
                </a:ln>
                <a:solidFill>
                  <a:schemeClr val="tx1"/>
                </a:solidFill>
                <a:effectLst/>
                <a:latin typeface="Arial" panose="020B0604020202020204" pitchFamily="34" charset="0"/>
              </a:rPr>
              <a:t>những</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năm</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gần</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đây</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cháy</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nổ</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và</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rò</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rỉ</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khí</a:t>
            </a:r>
            <a:r>
              <a:rPr kumimoji="0" lang="en-US" altLang="en-US" sz="1800" b="0" i="0" u="none" strike="noStrike" cap="none" normalizeH="0" baseline="0" dirty="0">
                <a:ln>
                  <a:noFill/>
                </a:ln>
                <a:solidFill>
                  <a:schemeClr val="tx1"/>
                </a:solidFill>
                <a:effectLst/>
                <a:latin typeface="Arial" panose="020B0604020202020204" pitchFamily="34" charset="0"/>
              </a:rPr>
              <a:t> gas </a:t>
            </a:r>
            <a:r>
              <a:rPr kumimoji="0" lang="en-US" altLang="en-US" sz="1800" b="0" i="0" u="none" strike="noStrike" cap="none" normalizeH="0" baseline="0" dirty="0" err="1">
                <a:ln>
                  <a:noFill/>
                </a:ln>
                <a:solidFill>
                  <a:schemeClr val="tx1"/>
                </a:solidFill>
                <a:effectLst/>
                <a:latin typeface="Arial" panose="020B0604020202020204" pitchFamily="34" charset="0"/>
              </a:rPr>
              <a:t>gia</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tăng</a:t>
            </a:r>
            <a:r>
              <a:rPr kumimoji="0" lang="en-US" altLang="en-US" sz="1800" b="0" i="0" u="none" strike="noStrike" cap="none" normalizeH="0" baseline="0" dirty="0">
                <a:ln>
                  <a:noFill/>
                </a:ln>
                <a:solidFill>
                  <a:schemeClr val="tx1"/>
                </a:solidFill>
                <a:effectLst/>
                <a:latin typeface="Arial" panose="020B0604020202020204" pitchFamily="34" charset="0"/>
              </a:rPr>
              <a:t>: </a:t>
            </a:r>
          </a:p>
          <a:p>
            <a:pPr marL="285750" marR="0" lvl="0" indent="-285750" algn="just"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1800" b="0" i="0" u="none" strike="noStrike" cap="none" normalizeH="0" baseline="0" dirty="0" err="1">
                <a:ln>
                  <a:noFill/>
                </a:ln>
                <a:solidFill>
                  <a:schemeClr val="tx1"/>
                </a:solidFill>
                <a:effectLst/>
                <a:latin typeface="Arial" panose="020B0604020202020204" pitchFamily="34" charset="0"/>
              </a:rPr>
              <a:t>Gây</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thiệt</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hại</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lớn</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về</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người</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và</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tài</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sản</a:t>
            </a:r>
            <a:r>
              <a:rPr kumimoji="0" lang="en-US" altLang="en-US" sz="1800" b="0" i="0" u="none" strike="noStrike" cap="none" normalizeH="0" baseline="0" dirty="0">
                <a:ln>
                  <a:noFill/>
                </a:ln>
                <a:solidFill>
                  <a:schemeClr val="tx1"/>
                </a:solidFill>
                <a:effectLst/>
                <a:latin typeface="Arial" panose="020B0604020202020204" pitchFamily="34" charset="0"/>
              </a:rPr>
              <a:t>. </a:t>
            </a:r>
          </a:p>
          <a:p>
            <a:pPr marL="285750" marR="0" lvl="0" indent="-285750" algn="just"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Nguy </a:t>
            </a:r>
            <a:r>
              <a:rPr kumimoji="0" lang="en-US" altLang="en-US" sz="1800" b="0" i="0" u="none" strike="noStrike" cap="none" normalizeH="0" baseline="0" dirty="0" err="1">
                <a:ln>
                  <a:noFill/>
                </a:ln>
                <a:solidFill>
                  <a:schemeClr val="tx1"/>
                </a:solidFill>
                <a:effectLst/>
                <a:latin typeface="Arial" panose="020B0604020202020204" pitchFamily="34" charset="0"/>
              </a:rPr>
              <a:t>cơ</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cao</a:t>
            </a:r>
            <a:r>
              <a:rPr kumimoji="0" lang="en-US" altLang="en-US" sz="1800" b="0" i="0" u="none" strike="noStrike" cap="none" normalizeH="0" baseline="0" dirty="0">
                <a:ln>
                  <a:noFill/>
                </a:ln>
                <a:solidFill>
                  <a:schemeClr val="tx1"/>
                </a:solidFill>
                <a:effectLst/>
                <a:latin typeface="Arial" panose="020B0604020202020204" pitchFamily="34" charset="0"/>
              </a:rPr>
              <a:t> ở </a:t>
            </a:r>
            <a:r>
              <a:rPr kumimoji="0" lang="en-US" altLang="en-US" sz="1800" b="0" i="0" u="none" strike="noStrike" cap="none" normalizeH="0" baseline="0" dirty="0" err="1">
                <a:ln>
                  <a:noFill/>
                </a:ln>
                <a:solidFill>
                  <a:schemeClr val="tx1"/>
                </a:solidFill>
                <a:effectLst/>
                <a:latin typeface="Arial" panose="020B0604020202020204" pitchFamily="34" charset="0"/>
              </a:rPr>
              <a:t>hộ</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gia</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đình</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nhà</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hàng</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kho</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chứa</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xưởng</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sản</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xuất</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dùng</a:t>
            </a:r>
            <a:r>
              <a:rPr kumimoji="0" lang="en-US" altLang="en-US" sz="1800" b="0" i="0" u="none" strike="noStrike" cap="none" normalizeH="0" baseline="0" dirty="0">
                <a:ln>
                  <a:noFill/>
                </a:ln>
                <a:solidFill>
                  <a:schemeClr val="tx1"/>
                </a:solidFill>
                <a:effectLst/>
                <a:latin typeface="Arial" panose="020B0604020202020204" pitchFamily="34" charset="0"/>
              </a:rPr>
              <a:t> gas </a:t>
            </a:r>
            <a:r>
              <a:rPr kumimoji="0" lang="en-US" altLang="en-US" sz="1800" b="0" i="0" u="none" strike="noStrike" cap="none" normalizeH="0" baseline="0" dirty="0" err="1">
                <a:ln>
                  <a:noFill/>
                </a:ln>
                <a:solidFill>
                  <a:schemeClr val="tx1"/>
                </a:solidFill>
                <a:effectLst/>
                <a:latin typeface="Arial" panose="020B0604020202020204" pitchFamily="34" charset="0"/>
              </a:rPr>
              <a:t>nếu</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thiếu</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biện</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pháp</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phát</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hiện</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kịp</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thời</a:t>
            </a:r>
            <a:r>
              <a:rPr kumimoji="0" lang="en-US" altLang="en-US" sz="1800" b="0" i="0" u="none" strike="noStrike" cap="none" normalizeH="0" baseline="0" dirty="0">
                <a:ln>
                  <a:noFill/>
                </a:ln>
                <a:solidFill>
                  <a:schemeClr val="tx1"/>
                </a:solidFill>
                <a:effectLst/>
                <a:latin typeface="Arial" panose="020B0604020202020204" pitchFamily="34" charset="0"/>
              </a:rPr>
              <a:t>. </a:t>
            </a:r>
          </a:p>
          <a:p>
            <a:pPr marL="285750" marR="0" lvl="0" indent="-285750" algn="just" defTabSz="914400" rtl="0" eaLnBrk="0" fontAlgn="base" latinLnBrk="0" hangingPunct="0">
              <a:lnSpc>
                <a:spcPct val="150000"/>
              </a:lnSpc>
              <a:spcBef>
                <a:spcPct val="0"/>
              </a:spcBef>
              <a:spcAft>
                <a:spcPct val="0"/>
              </a:spcAft>
              <a:buClrTx/>
              <a:buSzTx/>
              <a:buFont typeface="Wingdings" panose="05000000000000000000" pitchFamily="2" charset="2"/>
              <a:buChar char="Ø"/>
              <a:tabLst/>
            </a:pPr>
            <a:r>
              <a:rPr kumimoji="0" lang="en-US" altLang="en-US" sz="1800" b="0" i="0" u="none" strike="noStrike" cap="none" normalizeH="0" baseline="0" dirty="0" err="1">
                <a:ln>
                  <a:noFill/>
                </a:ln>
                <a:solidFill>
                  <a:schemeClr val="tx1"/>
                </a:solidFill>
                <a:effectLst/>
                <a:latin typeface="Arial" panose="020B0604020202020204" pitchFamily="34" charset="0"/>
              </a:rPr>
              <a:t>Sự</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phát</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triển</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của</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công</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nghệ</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tự</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động</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hóa</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và</a:t>
            </a:r>
            <a:r>
              <a:rPr kumimoji="0" lang="en-US" altLang="en-US" sz="1800" b="0" i="0" u="none" strike="noStrike" cap="none" normalizeH="0" baseline="0" dirty="0">
                <a:ln>
                  <a:noFill/>
                </a:ln>
                <a:solidFill>
                  <a:schemeClr val="tx1"/>
                </a:solidFill>
                <a:effectLst/>
                <a:latin typeface="Arial" panose="020B0604020202020204" pitchFamily="34" charset="0"/>
              </a:rPr>
              <a:t> vi </a:t>
            </a:r>
            <a:r>
              <a:rPr kumimoji="0" lang="en-US" altLang="en-US" sz="1800" b="0" i="0" u="none" strike="noStrike" cap="none" normalizeH="0" baseline="0" dirty="0" err="1">
                <a:ln>
                  <a:noFill/>
                </a:ln>
                <a:solidFill>
                  <a:schemeClr val="tx1"/>
                </a:solidFill>
                <a:effectLst/>
                <a:latin typeface="Arial" panose="020B0604020202020204" pitchFamily="34" charset="0"/>
              </a:rPr>
              <a:t>điều</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khiển</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như</a:t>
            </a:r>
            <a:r>
              <a:rPr kumimoji="0" lang="en-US" altLang="en-US" sz="1800" b="0" i="0" u="none" strike="noStrike" cap="none" normalizeH="0" baseline="0" dirty="0">
                <a:ln>
                  <a:noFill/>
                </a:ln>
                <a:solidFill>
                  <a:schemeClr val="tx1"/>
                </a:solidFill>
                <a:effectLst/>
                <a:latin typeface="Arial" panose="020B0604020202020204" pitchFamily="34" charset="0"/>
              </a:rPr>
              <a:t> ESP32: </a:t>
            </a:r>
          </a:p>
          <a:p>
            <a:pPr marL="285750" marR="0" lvl="0" indent="-285750" algn="just"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1800" b="0" i="0" u="none" strike="noStrike" cap="none" normalizeH="0" baseline="0" dirty="0" err="1">
                <a:ln>
                  <a:noFill/>
                </a:ln>
                <a:solidFill>
                  <a:schemeClr val="tx1"/>
                </a:solidFill>
                <a:effectLst/>
                <a:latin typeface="Arial" panose="020B0604020202020204" pitchFamily="34" charset="0"/>
              </a:rPr>
              <a:t>Giúp</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xây</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dựng</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hệ</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thống</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cảnh</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báo</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thông</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minh</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khả</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thi</a:t>
            </a:r>
            <a:r>
              <a:rPr kumimoji="0" lang="en-US" altLang="en-US" sz="1800" b="0" i="0" u="none" strike="noStrike" cap="none" normalizeH="0" baseline="0" dirty="0">
                <a:ln>
                  <a:noFill/>
                </a:ln>
                <a:solidFill>
                  <a:schemeClr val="tx1"/>
                </a:solidFill>
                <a:effectLst/>
                <a:latin typeface="Arial" panose="020B0604020202020204" pitchFamily="34" charset="0"/>
              </a:rPr>
              <a:t>, chi </a:t>
            </a:r>
            <a:r>
              <a:rPr kumimoji="0" lang="en-US" altLang="en-US" sz="1800" b="0" i="0" u="none" strike="noStrike" cap="none" normalizeH="0" baseline="0" dirty="0" err="1">
                <a:ln>
                  <a:noFill/>
                </a:ln>
                <a:solidFill>
                  <a:schemeClr val="tx1"/>
                </a:solidFill>
                <a:effectLst/>
                <a:latin typeface="Arial" panose="020B0604020202020204" pitchFamily="34" charset="0"/>
              </a:rPr>
              <a:t>phí</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thấp</a:t>
            </a:r>
            <a:r>
              <a:rPr kumimoji="0" lang="en-US" altLang="en-US" sz="1800" b="0" i="0" u="none" strike="noStrike" cap="none" normalizeH="0" baseline="0" dirty="0">
                <a:ln>
                  <a:noFill/>
                </a:ln>
                <a:solidFill>
                  <a:schemeClr val="tx1"/>
                </a:solidFill>
                <a:effectLst/>
                <a:latin typeface="Arial" panose="020B0604020202020204" pitchFamily="34" charset="0"/>
              </a:rPr>
              <a:t>.</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8" name="TextBox 7">
            <a:extLst>
              <a:ext uri="{FF2B5EF4-FFF2-40B4-BE49-F238E27FC236}">
                <a16:creationId xmlns:a16="http://schemas.microsoft.com/office/drawing/2014/main" id="{C8870C1A-F8C0-C7B1-700A-1D345546747F}"/>
              </a:ext>
            </a:extLst>
          </p:cNvPr>
          <p:cNvSpPr txBox="1"/>
          <p:nvPr/>
        </p:nvSpPr>
        <p:spPr>
          <a:xfrm>
            <a:off x="304800" y="1207552"/>
            <a:ext cx="3140603" cy="800219"/>
          </a:xfrm>
          <a:prstGeom prst="rect">
            <a:avLst/>
          </a:prstGeom>
          <a:noFill/>
        </p:spPr>
        <p:txBody>
          <a:bodyPr wrap="none" rtlCol="0">
            <a:spAutoFit/>
          </a:bodyPr>
          <a:lstStyle/>
          <a:p>
            <a:r>
              <a:rPr lang="vi-VN" sz="2800" b="1" dirty="0">
                <a:solidFill>
                  <a:srgbClr val="2F5496"/>
                </a:solidFill>
                <a:effectLst/>
                <a:ea typeface="Times New Roman" panose="02020603050405020304" pitchFamily="18" charset="0"/>
                <a:cs typeface="Times New Roman" panose="02020603050405020304" pitchFamily="18" charset="0"/>
              </a:rPr>
              <a:t>Lý do chọn đề tài</a:t>
            </a:r>
            <a:endParaRPr lang="en-US" sz="2800" b="1" dirty="0">
              <a:solidFill>
                <a:srgbClr val="2F5496"/>
              </a:solidFill>
              <a:effectLst/>
              <a:ea typeface="Times New Roman" panose="02020603050405020304" pitchFamily="18" charset="0"/>
              <a:cs typeface="Times New Roman" panose="02020603050405020304" pitchFamily="18" charset="0"/>
            </a:endParaRPr>
          </a:p>
          <a:p>
            <a:endParaRPr lang="en-US" dirty="0"/>
          </a:p>
        </p:txBody>
      </p:sp>
      <p:sp>
        <p:nvSpPr>
          <p:cNvPr id="9" name="TextBox 8">
            <a:extLst>
              <a:ext uri="{FF2B5EF4-FFF2-40B4-BE49-F238E27FC236}">
                <a16:creationId xmlns:a16="http://schemas.microsoft.com/office/drawing/2014/main" id="{685D78B3-8732-A3E3-C089-1504845DED59}"/>
              </a:ext>
            </a:extLst>
          </p:cNvPr>
          <p:cNvSpPr txBox="1"/>
          <p:nvPr/>
        </p:nvSpPr>
        <p:spPr>
          <a:xfrm>
            <a:off x="11473343" y="6306233"/>
            <a:ext cx="301686" cy="646331"/>
          </a:xfrm>
          <a:prstGeom prst="rect">
            <a:avLst/>
          </a:prstGeom>
          <a:noFill/>
        </p:spPr>
        <p:txBody>
          <a:bodyPr wrap="none" rtlCol="0">
            <a:spAutoFit/>
          </a:bodyPr>
          <a:lstStyle/>
          <a:p>
            <a:r>
              <a:rPr lang="en-US" dirty="0"/>
              <a:t>1</a:t>
            </a:r>
            <a:endParaRPr lang="en-US" dirty="0">
              <a:latin typeface="Arial" panose="020B0604020202020204" pitchFamily="34" charset="0"/>
              <a:cs typeface="Arial" panose="020B0604020202020204" pitchFamily="34" charset="0"/>
            </a:endParaRPr>
          </a:p>
          <a:p>
            <a:endParaRPr lang="en-US" dirty="0"/>
          </a:p>
        </p:txBody>
      </p:sp>
    </p:spTree>
    <p:extLst>
      <p:ext uri="{BB962C8B-B14F-4D97-AF65-F5344CB8AC3E}">
        <p14:creationId xmlns:p14="http://schemas.microsoft.com/office/powerpoint/2010/main" val="2803006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96C47FEA-0F9A-291A-A305-C653C34544BD}"/>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8C666BDE-2433-1B0A-9D8C-D7C72044A854}"/>
              </a:ext>
            </a:extLst>
          </p:cNvPr>
          <p:cNvSpPr txBox="1"/>
          <p:nvPr/>
        </p:nvSpPr>
        <p:spPr>
          <a:xfrm>
            <a:off x="0" y="228601"/>
            <a:ext cx="12192000" cy="646331"/>
          </a:xfrm>
          <a:prstGeom prst="rect">
            <a:avLst/>
          </a:prstGeom>
          <a:noFill/>
        </p:spPr>
        <p:txBody>
          <a:bodyPr wrap="square" rtlCol="0">
            <a:spAutoFit/>
          </a:bodyPr>
          <a:lstStyle/>
          <a:p>
            <a:pPr lvl="0" algn="ctr"/>
            <a:r>
              <a:rPr lang="en-US" sz="3600" b="1" dirty="0">
                <a:solidFill>
                  <a:schemeClr val="bg1"/>
                </a:solidFill>
                <a:latin typeface="Arial" panose="020B0604020202020204" pitchFamily="34" charset="0"/>
                <a:cs typeface="Arial" panose="020B0604020202020204" pitchFamily="34" charset="0"/>
              </a:rPr>
              <a:t>GIỚI THIỆU ĐỀ TÀI</a:t>
            </a:r>
          </a:p>
        </p:txBody>
      </p:sp>
      <p:sp>
        <p:nvSpPr>
          <p:cNvPr id="2" name="AutoShape 2" descr="Kết quả hình ảnh cho rò rỉ khí gas">
            <a:extLst>
              <a:ext uri="{FF2B5EF4-FFF2-40B4-BE49-F238E27FC236}">
                <a16:creationId xmlns:a16="http://schemas.microsoft.com/office/drawing/2014/main" id="{C65D3AFE-BC4F-1DA6-FC29-0AE8E1208C4C}"/>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TextBox 5">
            <a:extLst>
              <a:ext uri="{FF2B5EF4-FFF2-40B4-BE49-F238E27FC236}">
                <a16:creationId xmlns:a16="http://schemas.microsoft.com/office/drawing/2014/main" id="{A8E212DB-318A-B467-A305-7736844582C6}"/>
              </a:ext>
            </a:extLst>
          </p:cNvPr>
          <p:cNvSpPr txBox="1"/>
          <p:nvPr/>
        </p:nvSpPr>
        <p:spPr>
          <a:xfrm>
            <a:off x="381000" y="1981200"/>
            <a:ext cx="4688840" cy="2072362"/>
          </a:xfrm>
          <a:prstGeom prst="rect">
            <a:avLst/>
          </a:prstGeom>
          <a:noFill/>
        </p:spPr>
        <p:txBody>
          <a:bodyPr wrap="square">
            <a:spAutoFit/>
          </a:bodyPr>
          <a:lstStyle/>
          <a:p>
            <a:pPr algn="just">
              <a:lnSpc>
                <a:spcPct val="150000"/>
              </a:lnSpc>
              <a:buNone/>
            </a:pPr>
            <a:r>
              <a:rPr lang="en-US" sz="1800" dirty="0">
                <a:effectLst/>
                <a:latin typeface="Times New Roman" panose="02020603050405020304" pitchFamily="18" charset="0"/>
                <a:ea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Arial" panose="020B0604020202020204" pitchFamily="34" charset="0"/>
              </a:rPr>
              <a:t>Xây</a:t>
            </a:r>
            <a:r>
              <a:rPr lang="en-US" sz="1800" dirty="0">
                <a:effectLst/>
                <a:latin typeface="Arial" panose="020B0604020202020204" pitchFamily="34" charset="0"/>
                <a:ea typeface="Times New Roman" panose="02020603050405020304" pitchFamily="18" charset="0"/>
                <a:cs typeface="Arial" panose="020B0604020202020204" pitchFamily="34" charset="0"/>
              </a:rPr>
              <a:t> </a:t>
            </a:r>
            <a:r>
              <a:rPr lang="en-US" sz="1800" dirty="0" err="1">
                <a:effectLst/>
                <a:latin typeface="Arial" panose="020B0604020202020204" pitchFamily="34" charset="0"/>
                <a:ea typeface="Times New Roman" panose="02020603050405020304" pitchFamily="18" charset="0"/>
                <a:cs typeface="Arial" panose="020B0604020202020204" pitchFamily="34" charset="0"/>
              </a:rPr>
              <a:t>dựng</a:t>
            </a:r>
            <a:r>
              <a:rPr lang="en-US" sz="1800" dirty="0">
                <a:effectLst/>
                <a:latin typeface="Arial" panose="020B0604020202020204" pitchFamily="34" charset="0"/>
                <a:ea typeface="Times New Roman" panose="02020603050405020304" pitchFamily="18" charset="0"/>
                <a:cs typeface="Arial" panose="020B0604020202020204" pitchFamily="34" charset="0"/>
              </a:rPr>
              <a:t> </a:t>
            </a:r>
            <a:r>
              <a:rPr lang="en-US" sz="1800" dirty="0" err="1">
                <a:effectLst/>
                <a:latin typeface="Arial" panose="020B0604020202020204" pitchFamily="34" charset="0"/>
                <a:ea typeface="Times New Roman" panose="02020603050405020304" pitchFamily="18" charset="0"/>
                <a:cs typeface="Arial" panose="020B0604020202020204" pitchFamily="34" charset="0"/>
              </a:rPr>
              <a:t>hệ</a:t>
            </a:r>
            <a:r>
              <a:rPr lang="en-US" sz="1800" dirty="0">
                <a:effectLst/>
                <a:latin typeface="Arial" panose="020B0604020202020204" pitchFamily="34" charset="0"/>
                <a:ea typeface="Times New Roman" panose="02020603050405020304" pitchFamily="18" charset="0"/>
                <a:cs typeface="Arial" panose="020B0604020202020204" pitchFamily="34" charset="0"/>
              </a:rPr>
              <a:t> </a:t>
            </a:r>
            <a:r>
              <a:rPr lang="en-US" sz="1800" dirty="0" err="1">
                <a:effectLst/>
                <a:latin typeface="Arial" panose="020B0604020202020204" pitchFamily="34" charset="0"/>
                <a:ea typeface="Times New Roman" panose="02020603050405020304" pitchFamily="18" charset="0"/>
                <a:cs typeface="Arial" panose="020B0604020202020204" pitchFamily="34" charset="0"/>
              </a:rPr>
              <a:t>thống</a:t>
            </a:r>
            <a:r>
              <a:rPr lang="en-US" sz="1800" dirty="0">
                <a:effectLst/>
                <a:latin typeface="Arial" panose="020B0604020202020204" pitchFamily="34" charset="0"/>
                <a:ea typeface="Times New Roman" panose="02020603050405020304" pitchFamily="18" charset="0"/>
                <a:cs typeface="Arial" panose="020B0604020202020204" pitchFamily="34" charset="0"/>
              </a:rPr>
              <a:t> </a:t>
            </a:r>
            <a:r>
              <a:rPr lang="en-US" sz="1800" dirty="0" err="1">
                <a:effectLst/>
                <a:latin typeface="Arial" panose="020B0604020202020204" pitchFamily="34" charset="0"/>
                <a:ea typeface="Times New Roman" panose="02020603050405020304" pitchFamily="18" charset="0"/>
                <a:cs typeface="Arial" panose="020B0604020202020204" pitchFamily="34" charset="0"/>
              </a:rPr>
              <a:t>cảnh</a:t>
            </a:r>
            <a:r>
              <a:rPr lang="en-US" sz="1800" dirty="0">
                <a:effectLst/>
                <a:latin typeface="Arial" panose="020B0604020202020204" pitchFamily="34" charset="0"/>
                <a:ea typeface="Times New Roman" panose="02020603050405020304" pitchFamily="18" charset="0"/>
                <a:cs typeface="Arial" panose="020B0604020202020204" pitchFamily="34" charset="0"/>
              </a:rPr>
              <a:t> </a:t>
            </a:r>
            <a:r>
              <a:rPr lang="en-US" sz="1800" dirty="0" err="1">
                <a:effectLst/>
                <a:latin typeface="Arial" panose="020B0604020202020204" pitchFamily="34" charset="0"/>
                <a:ea typeface="Times New Roman" panose="02020603050405020304" pitchFamily="18" charset="0"/>
                <a:cs typeface="Arial" panose="020B0604020202020204" pitchFamily="34" charset="0"/>
              </a:rPr>
              <a:t>báo</a:t>
            </a:r>
            <a:r>
              <a:rPr lang="en-US" sz="1800" dirty="0">
                <a:effectLst/>
                <a:latin typeface="Arial" panose="020B0604020202020204" pitchFamily="34" charset="0"/>
                <a:ea typeface="Times New Roman" panose="02020603050405020304" pitchFamily="18" charset="0"/>
                <a:cs typeface="Arial" panose="020B0604020202020204" pitchFamily="34" charset="0"/>
              </a:rPr>
              <a:t> </a:t>
            </a:r>
            <a:r>
              <a:rPr lang="en-US" sz="1800" dirty="0" err="1">
                <a:effectLst/>
                <a:latin typeface="Arial" panose="020B0604020202020204" pitchFamily="34" charset="0"/>
                <a:ea typeface="Times New Roman" panose="02020603050405020304" pitchFamily="18" charset="0"/>
                <a:cs typeface="Arial" panose="020B0604020202020204" pitchFamily="34" charset="0"/>
              </a:rPr>
              <a:t>rò</a:t>
            </a:r>
            <a:r>
              <a:rPr lang="en-US" sz="1800" dirty="0">
                <a:effectLst/>
                <a:latin typeface="Arial" panose="020B0604020202020204" pitchFamily="34" charset="0"/>
                <a:ea typeface="Times New Roman" panose="02020603050405020304" pitchFamily="18" charset="0"/>
                <a:cs typeface="Arial" panose="020B0604020202020204" pitchFamily="34" charset="0"/>
              </a:rPr>
              <a:t> </a:t>
            </a:r>
            <a:r>
              <a:rPr lang="en-US" sz="1800" dirty="0" err="1">
                <a:effectLst/>
                <a:latin typeface="Arial" panose="020B0604020202020204" pitchFamily="34" charset="0"/>
                <a:ea typeface="Times New Roman" panose="02020603050405020304" pitchFamily="18" charset="0"/>
                <a:cs typeface="Arial" panose="020B0604020202020204" pitchFamily="34" charset="0"/>
              </a:rPr>
              <a:t>rỉ</a:t>
            </a:r>
            <a:r>
              <a:rPr lang="en-US" sz="1800" dirty="0">
                <a:effectLst/>
                <a:latin typeface="Arial" panose="020B0604020202020204" pitchFamily="34" charset="0"/>
                <a:ea typeface="Times New Roman" panose="02020603050405020304" pitchFamily="18" charset="0"/>
                <a:cs typeface="Arial" panose="020B0604020202020204" pitchFamily="34" charset="0"/>
              </a:rPr>
              <a:t> </a:t>
            </a:r>
            <a:r>
              <a:rPr lang="en-US" sz="1800" dirty="0" err="1">
                <a:effectLst/>
                <a:latin typeface="Arial" panose="020B0604020202020204" pitchFamily="34" charset="0"/>
                <a:ea typeface="Times New Roman" panose="02020603050405020304" pitchFamily="18" charset="0"/>
                <a:cs typeface="Arial" panose="020B0604020202020204" pitchFamily="34" charset="0"/>
              </a:rPr>
              <a:t>khí</a:t>
            </a:r>
            <a:r>
              <a:rPr lang="en-US" sz="1800" dirty="0">
                <a:effectLst/>
                <a:latin typeface="Arial" panose="020B0604020202020204" pitchFamily="34" charset="0"/>
                <a:ea typeface="Times New Roman" panose="02020603050405020304" pitchFamily="18" charset="0"/>
                <a:cs typeface="Arial" panose="020B0604020202020204" pitchFamily="34" charset="0"/>
              </a:rPr>
              <a:t> gas </a:t>
            </a:r>
            <a:r>
              <a:rPr lang="en-US" sz="1800" dirty="0" err="1">
                <a:effectLst/>
                <a:latin typeface="Arial" panose="020B0604020202020204" pitchFamily="34" charset="0"/>
                <a:ea typeface="Times New Roman" panose="02020603050405020304" pitchFamily="18" charset="0"/>
                <a:cs typeface="Arial" panose="020B0604020202020204" pitchFamily="34" charset="0"/>
              </a:rPr>
              <a:t>và</a:t>
            </a:r>
            <a:r>
              <a:rPr lang="en-US" sz="1800" dirty="0">
                <a:effectLst/>
                <a:latin typeface="Arial" panose="020B0604020202020204" pitchFamily="34" charset="0"/>
                <a:ea typeface="Times New Roman" panose="02020603050405020304" pitchFamily="18" charset="0"/>
                <a:cs typeface="Arial" panose="020B0604020202020204" pitchFamily="34" charset="0"/>
              </a:rPr>
              <a:t> </a:t>
            </a:r>
            <a:r>
              <a:rPr lang="en-US" sz="1800" dirty="0" err="1">
                <a:effectLst/>
                <a:latin typeface="Arial" panose="020B0604020202020204" pitchFamily="34" charset="0"/>
                <a:ea typeface="Times New Roman" panose="02020603050405020304" pitchFamily="18" charset="0"/>
                <a:cs typeface="Arial" panose="020B0604020202020204" pitchFamily="34" charset="0"/>
              </a:rPr>
              <a:t>phát</a:t>
            </a:r>
            <a:r>
              <a:rPr lang="en-US" sz="1800" dirty="0">
                <a:effectLst/>
                <a:latin typeface="Arial" panose="020B0604020202020204" pitchFamily="34" charset="0"/>
                <a:ea typeface="Times New Roman" panose="02020603050405020304" pitchFamily="18" charset="0"/>
                <a:cs typeface="Arial" panose="020B0604020202020204" pitchFamily="34" charset="0"/>
              </a:rPr>
              <a:t> </a:t>
            </a:r>
            <a:r>
              <a:rPr lang="en-US" sz="1800" dirty="0" err="1">
                <a:effectLst/>
                <a:latin typeface="Arial" panose="020B0604020202020204" pitchFamily="34" charset="0"/>
                <a:ea typeface="Times New Roman" panose="02020603050405020304" pitchFamily="18" charset="0"/>
                <a:cs typeface="Arial" panose="020B0604020202020204" pitchFamily="34" charset="0"/>
              </a:rPr>
              <a:t>hiện</a:t>
            </a:r>
            <a:r>
              <a:rPr lang="en-US" sz="1800" dirty="0">
                <a:effectLst/>
                <a:latin typeface="Arial" panose="020B0604020202020204" pitchFamily="34" charset="0"/>
                <a:ea typeface="Times New Roman" panose="02020603050405020304" pitchFamily="18" charset="0"/>
                <a:cs typeface="Arial" panose="020B0604020202020204" pitchFamily="34" charset="0"/>
              </a:rPr>
              <a:t> </a:t>
            </a:r>
            <a:r>
              <a:rPr lang="en-US" sz="1800" dirty="0" err="1">
                <a:effectLst/>
                <a:latin typeface="Arial" panose="020B0604020202020204" pitchFamily="34" charset="0"/>
                <a:ea typeface="Times New Roman" panose="02020603050405020304" pitchFamily="18" charset="0"/>
                <a:cs typeface="Arial" panose="020B0604020202020204" pitchFamily="34" charset="0"/>
              </a:rPr>
              <a:t>lửa</a:t>
            </a:r>
            <a:r>
              <a:rPr lang="en-US" sz="1800" dirty="0">
                <a:effectLst/>
                <a:latin typeface="Arial" panose="020B0604020202020204" pitchFamily="34" charset="0"/>
                <a:ea typeface="Times New Roman" panose="02020603050405020304" pitchFamily="18" charset="0"/>
                <a:cs typeface="Arial" panose="020B0604020202020204" pitchFamily="34" charset="0"/>
              </a:rPr>
              <a:t>, </a:t>
            </a:r>
            <a:r>
              <a:rPr lang="en-US" sz="1800" dirty="0" err="1">
                <a:effectLst/>
                <a:latin typeface="Arial" panose="020B0604020202020204" pitchFamily="34" charset="0"/>
                <a:ea typeface="Times New Roman" panose="02020603050405020304" pitchFamily="18" charset="0"/>
                <a:cs typeface="Arial" panose="020B0604020202020204" pitchFamily="34" charset="0"/>
              </a:rPr>
              <a:t>thông</a:t>
            </a:r>
            <a:r>
              <a:rPr lang="en-US" sz="1800" dirty="0">
                <a:effectLst/>
                <a:latin typeface="Arial" panose="020B0604020202020204" pitchFamily="34" charset="0"/>
                <a:ea typeface="Times New Roman" panose="02020603050405020304" pitchFamily="18" charset="0"/>
                <a:cs typeface="Arial" panose="020B0604020202020204" pitchFamily="34" charset="0"/>
              </a:rPr>
              <a:t> </a:t>
            </a:r>
            <a:r>
              <a:rPr lang="en-US" sz="1800" dirty="0" err="1">
                <a:effectLst/>
                <a:latin typeface="Arial" panose="020B0604020202020204" pitchFamily="34" charset="0"/>
                <a:ea typeface="Times New Roman" panose="02020603050405020304" pitchFamily="18" charset="0"/>
                <a:cs typeface="Arial" panose="020B0604020202020204" pitchFamily="34" charset="0"/>
              </a:rPr>
              <a:t>báo</a:t>
            </a:r>
            <a:r>
              <a:rPr lang="en-US" sz="1800" dirty="0">
                <a:effectLst/>
                <a:latin typeface="Arial" panose="020B0604020202020204" pitchFamily="34" charset="0"/>
                <a:ea typeface="Times New Roman" panose="02020603050405020304" pitchFamily="18" charset="0"/>
                <a:cs typeface="Arial" panose="020B0604020202020204" pitchFamily="34" charset="0"/>
              </a:rPr>
              <a:t> qua Telegram </a:t>
            </a:r>
            <a:r>
              <a:rPr lang="en-US" sz="1800" dirty="0" err="1">
                <a:effectLst/>
                <a:latin typeface="Arial" panose="020B0604020202020204" pitchFamily="34" charset="0"/>
                <a:ea typeface="Times New Roman" panose="02020603050405020304" pitchFamily="18" charset="0"/>
                <a:cs typeface="Arial" panose="020B0604020202020204" pitchFamily="34" charset="0"/>
              </a:rPr>
              <a:t>khi</a:t>
            </a:r>
            <a:r>
              <a:rPr lang="en-US" sz="1800" dirty="0">
                <a:effectLst/>
                <a:latin typeface="Arial" panose="020B0604020202020204" pitchFamily="34" charset="0"/>
                <a:ea typeface="Times New Roman" panose="02020603050405020304" pitchFamily="18" charset="0"/>
                <a:cs typeface="Arial" panose="020B0604020202020204" pitchFamily="34" charset="0"/>
              </a:rPr>
              <a:t> </a:t>
            </a:r>
            <a:r>
              <a:rPr lang="en-US" sz="1800" dirty="0" err="1">
                <a:effectLst/>
                <a:latin typeface="Arial" panose="020B0604020202020204" pitchFamily="34" charset="0"/>
                <a:ea typeface="Times New Roman" panose="02020603050405020304" pitchFamily="18" charset="0"/>
                <a:cs typeface="Arial" panose="020B0604020202020204" pitchFamily="34" charset="0"/>
              </a:rPr>
              <a:t>có</a:t>
            </a:r>
            <a:r>
              <a:rPr lang="en-US" sz="1800" dirty="0">
                <a:effectLst/>
                <a:latin typeface="Arial" panose="020B0604020202020204" pitchFamily="34" charset="0"/>
                <a:ea typeface="Times New Roman" panose="02020603050405020304" pitchFamily="18" charset="0"/>
                <a:cs typeface="Arial" panose="020B0604020202020204" pitchFamily="34" charset="0"/>
              </a:rPr>
              <a:t> </a:t>
            </a:r>
            <a:r>
              <a:rPr lang="en-US" sz="1800" dirty="0" err="1">
                <a:effectLst/>
                <a:latin typeface="Arial" panose="020B0604020202020204" pitchFamily="34" charset="0"/>
                <a:ea typeface="Times New Roman" panose="02020603050405020304" pitchFamily="18" charset="0"/>
                <a:cs typeface="Arial" panose="020B0604020202020204" pitchFamily="34" charset="0"/>
              </a:rPr>
              <a:t>sự</a:t>
            </a:r>
            <a:r>
              <a:rPr lang="en-US" sz="1800" dirty="0">
                <a:effectLst/>
                <a:latin typeface="Arial" panose="020B0604020202020204" pitchFamily="34" charset="0"/>
                <a:ea typeface="Times New Roman" panose="02020603050405020304" pitchFamily="18" charset="0"/>
                <a:cs typeface="Arial" panose="020B0604020202020204" pitchFamily="34" charset="0"/>
              </a:rPr>
              <a:t> </a:t>
            </a:r>
            <a:r>
              <a:rPr lang="en-US" sz="1800" dirty="0" err="1">
                <a:effectLst/>
                <a:latin typeface="Arial" panose="020B0604020202020204" pitchFamily="34" charset="0"/>
                <a:ea typeface="Times New Roman" panose="02020603050405020304" pitchFamily="18" charset="0"/>
                <a:cs typeface="Arial" panose="020B0604020202020204" pitchFamily="34" charset="0"/>
              </a:rPr>
              <a:t>cố</a:t>
            </a:r>
            <a:r>
              <a:rPr lang="en-US" sz="1800" dirty="0">
                <a:effectLst/>
                <a:latin typeface="Arial" panose="020B0604020202020204" pitchFamily="34" charset="0"/>
                <a:ea typeface="Times New Roman" panose="02020603050405020304" pitchFamily="18" charset="0"/>
                <a:cs typeface="Arial" panose="020B0604020202020204" pitchFamily="34" charset="0"/>
              </a:rPr>
              <a:t>, </a:t>
            </a:r>
            <a:r>
              <a:rPr lang="en-US" sz="1800" dirty="0" err="1">
                <a:effectLst/>
                <a:latin typeface="Arial" panose="020B0604020202020204" pitchFamily="34" charset="0"/>
                <a:ea typeface="Times New Roman" panose="02020603050405020304" pitchFamily="18" charset="0"/>
                <a:cs typeface="Arial" panose="020B0604020202020204" pitchFamily="34" charset="0"/>
              </a:rPr>
              <a:t>đồng</a:t>
            </a:r>
            <a:r>
              <a:rPr lang="en-US" sz="1800" dirty="0">
                <a:effectLst/>
                <a:latin typeface="Arial" panose="020B0604020202020204" pitchFamily="34" charset="0"/>
                <a:ea typeface="Times New Roman" panose="02020603050405020304" pitchFamily="18" charset="0"/>
                <a:cs typeface="Arial" panose="020B0604020202020204" pitchFamily="34" charset="0"/>
              </a:rPr>
              <a:t> </a:t>
            </a:r>
            <a:r>
              <a:rPr lang="en-US" sz="1800" dirty="0" err="1">
                <a:effectLst/>
                <a:latin typeface="Arial" panose="020B0604020202020204" pitchFamily="34" charset="0"/>
                <a:ea typeface="Times New Roman" panose="02020603050405020304" pitchFamily="18" charset="0"/>
                <a:cs typeface="Arial" panose="020B0604020202020204" pitchFamily="34" charset="0"/>
              </a:rPr>
              <a:t>thời</a:t>
            </a:r>
            <a:r>
              <a:rPr lang="en-US" sz="1800" dirty="0">
                <a:effectLst/>
                <a:latin typeface="Arial" panose="020B0604020202020204" pitchFamily="34" charset="0"/>
                <a:ea typeface="Times New Roman" panose="02020603050405020304" pitchFamily="18" charset="0"/>
                <a:cs typeface="Arial" panose="020B0604020202020204" pitchFamily="34" charset="0"/>
              </a:rPr>
              <a:t> </a:t>
            </a:r>
            <a:r>
              <a:rPr lang="en-US" sz="1800" dirty="0" err="1">
                <a:effectLst/>
                <a:latin typeface="Arial" panose="020B0604020202020204" pitchFamily="34" charset="0"/>
                <a:ea typeface="Times New Roman" panose="02020603050405020304" pitchFamily="18" charset="0"/>
                <a:cs typeface="Arial" panose="020B0604020202020204" pitchFamily="34" charset="0"/>
              </a:rPr>
              <a:t>điều</a:t>
            </a:r>
            <a:r>
              <a:rPr lang="en-US" sz="1800" dirty="0">
                <a:effectLst/>
                <a:latin typeface="Arial" panose="020B0604020202020204" pitchFamily="34" charset="0"/>
                <a:ea typeface="Times New Roman" panose="02020603050405020304" pitchFamily="18" charset="0"/>
                <a:cs typeface="Arial" panose="020B0604020202020204" pitchFamily="34" charset="0"/>
              </a:rPr>
              <a:t> </a:t>
            </a:r>
            <a:r>
              <a:rPr lang="en-US" sz="1800" dirty="0" err="1">
                <a:effectLst/>
                <a:latin typeface="Arial" panose="020B0604020202020204" pitchFamily="34" charset="0"/>
                <a:ea typeface="Times New Roman" panose="02020603050405020304" pitchFamily="18" charset="0"/>
                <a:cs typeface="Arial" panose="020B0604020202020204" pitchFamily="34" charset="0"/>
              </a:rPr>
              <a:t>khiển</a:t>
            </a:r>
            <a:r>
              <a:rPr lang="en-US" sz="1800" dirty="0">
                <a:effectLst/>
                <a:latin typeface="Arial" panose="020B0604020202020204" pitchFamily="34" charset="0"/>
                <a:ea typeface="Times New Roman" panose="02020603050405020304" pitchFamily="18" charset="0"/>
                <a:cs typeface="Arial" panose="020B0604020202020204" pitchFamily="34" charset="0"/>
              </a:rPr>
              <a:t> </a:t>
            </a:r>
            <a:r>
              <a:rPr lang="en-US" sz="1800" dirty="0" err="1">
                <a:effectLst/>
                <a:latin typeface="Arial" panose="020B0604020202020204" pitchFamily="34" charset="0"/>
                <a:ea typeface="Times New Roman" panose="02020603050405020304" pitchFamily="18" charset="0"/>
                <a:cs typeface="Arial" panose="020B0604020202020204" pitchFamily="34" charset="0"/>
              </a:rPr>
              <a:t>đèn</a:t>
            </a:r>
            <a:r>
              <a:rPr lang="en-US" sz="1800" dirty="0">
                <a:effectLst/>
                <a:latin typeface="Arial" panose="020B0604020202020204" pitchFamily="34" charset="0"/>
                <a:ea typeface="Times New Roman" panose="02020603050405020304" pitchFamily="18" charset="0"/>
                <a:cs typeface="Arial" panose="020B0604020202020204" pitchFamily="34" charset="0"/>
              </a:rPr>
              <a:t> LED </a:t>
            </a:r>
            <a:r>
              <a:rPr lang="en-US" sz="1800" dirty="0" err="1">
                <a:effectLst/>
                <a:latin typeface="Arial" panose="020B0604020202020204" pitchFamily="34" charset="0"/>
                <a:ea typeface="Times New Roman" panose="02020603050405020304" pitchFamily="18" charset="0"/>
                <a:cs typeface="Arial" panose="020B0604020202020204" pitchFamily="34" charset="0"/>
              </a:rPr>
              <a:t>và</a:t>
            </a:r>
            <a:r>
              <a:rPr lang="en-US" sz="1800" dirty="0">
                <a:effectLst/>
                <a:latin typeface="Arial" panose="020B0604020202020204" pitchFamily="34" charset="0"/>
                <a:ea typeface="Times New Roman" panose="02020603050405020304" pitchFamily="18" charset="0"/>
                <a:cs typeface="Arial" panose="020B0604020202020204" pitchFamily="34" charset="0"/>
              </a:rPr>
              <a:t> </a:t>
            </a:r>
            <a:r>
              <a:rPr lang="en-US" sz="1800" dirty="0" err="1">
                <a:effectLst/>
                <a:latin typeface="Arial" panose="020B0604020202020204" pitchFamily="34" charset="0"/>
                <a:ea typeface="Times New Roman" panose="02020603050405020304" pitchFamily="18" charset="0"/>
                <a:cs typeface="Arial" panose="020B0604020202020204" pitchFamily="34" charset="0"/>
              </a:rPr>
              <a:t>còi</a:t>
            </a:r>
            <a:r>
              <a:rPr lang="en-US" sz="1800" dirty="0">
                <a:effectLst/>
                <a:latin typeface="Arial" panose="020B0604020202020204" pitchFamily="34" charset="0"/>
                <a:ea typeface="Times New Roman" panose="02020603050405020304" pitchFamily="18" charset="0"/>
                <a:cs typeface="Arial" panose="020B0604020202020204" pitchFamily="34" charset="0"/>
              </a:rPr>
              <a:t> </a:t>
            </a:r>
            <a:r>
              <a:rPr lang="en-US" sz="1800" dirty="0" err="1">
                <a:effectLst/>
                <a:latin typeface="Arial" panose="020B0604020202020204" pitchFamily="34" charset="0"/>
                <a:ea typeface="Times New Roman" panose="02020603050405020304" pitchFamily="18" charset="0"/>
                <a:cs typeface="Arial" panose="020B0604020202020204" pitchFamily="34" charset="0"/>
              </a:rPr>
              <a:t>báo</a:t>
            </a:r>
            <a:r>
              <a:rPr lang="en-US" sz="1800" dirty="0">
                <a:effectLst/>
                <a:latin typeface="Arial" panose="020B0604020202020204" pitchFamily="34" charset="0"/>
                <a:ea typeface="Times New Roman" panose="02020603050405020304" pitchFamily="18" charset="0"/>
                <a:cs typeface="Arial" panose="020B0604020202020204" pitchFamily="34" charset="0"/>
              </a:rPr>
              <a:t> </a:t>
            </a:r>
            <a:r>
              <a:rPr lang="en-US" sz="1800" dirty="0" err="1">
                <a:effectLst/>
                <a:latin typeface="Arial" panose="020B0604020202020204" pitchFamily="34" charset="0"/>
                <a:ea typeface="Times New Roman" panose="02020603050405020304" pitchFamily="18" charset="0"/>
                <a:cs typeface="Arial" panose="020B0604020202020204" pitchFamily="34" charset="0"/>
              </a:rPr>
              <a:t>động</a:t>
            </a:r>
            <a:r>
              <a:rPr lang="en-US" sz="1800" dirty="0">
                <a:effectLst/>
                <a:latin typeface="Arial" panose="020B0604020202020204" pitchFamily="34" charset="0"/>
                <a:ea typeface="Times New Roman" panose="02020603050405020304" pitchFamily="18" charset="0"/>
                <a:cs typeface="Arial" panose="020B0604020202020204" pitchFamily="34" charset="0"/>
              </a:rPr>
              <a:t>.</a:t>
            </a:r>
            <a:endParaRPr lang="en-US" sz="1400" dirty="0">
              <a:effectLst/>
              <a:latin typeface="Arial" panose="020B0604020202020204" pitchFamily="34" charset="0"/>
              <a:ea typeface="Times New Roman" panose="02020603050405020304" pitchFamily="18" charset="0"/>
              <a:cs typeface="Arial" panose="020B0604020202020204" pitchFamily="34" charset="0"/>
            </a:endParaRPr>
          </a:p>
          <a:p>
            <a:pPr>
              <a:spcBef>
                <a:spcPts val="800"/>
              </a:spcBef>
              <a:spcAft>
                <a:spcPts val="400"/>
              </a:spcAft>
              <a:buNone/>
            </a:pPr>
            <a:endParaRPr lang="en-US" sz="1400" dirty="0">
              <a:effectLst/>
              <a:latin typeface="Times New Roman" panose="02020603050405020304" pitchFamily="18" charset="0"/>
              <a:ea typeface="Times New Roman" panose="02020603050405020304" pitchFamily="18" charset="0"/>
            </a:endParaRPr>
          </a:p>
        </p:txBody>
      </p:sp>
      <p:pic>
        <p:nvPicPr>
          <p:cNvPr id="4" name="Picture 3">
            <a:extLst>
              <a:ext uri="{FF2B5EF4-FFF2-40B4-BE49-F238E27FC236}">
                <a16:creationId xmlns:a16="http://schemas.microsoft.com/office/drawing/2014/main" id="{A4040A2B-02AD-0720-11C1-F308240E6AF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53200" y="2057400"/>
            <a:ext cx="4814422" cy="3657600"/>
          </a:xfrm>
          <a:prstGeom prst="rect">
            <a:avLst/>
          </a:prstGeom>
        </p:spPr>
      </p:pic>
      <p:sp>
        <p:nvSpPr>
          <p:cNvPr id="8" name="TextBox 7">
            <a:extLst>
              <a:ext uri="{FF2B5EF4-FFF2-40B4-BE49-F238E27FC236}">
                <a16:creationId xmlns:a16="http://schemas.microsoft.com/office/drawing/2014/main" id="{71DED9FE-230A-B61D-BF09-AE98471AB5C6}"/>
              </a:ext>
            </a:extLst>
          </p:cNvPr>
          <p:cNvSpPr txBox="1"/>
          <p:nvPr/>
        </p:nvSpPr>
        <p:spPr>
          <a:xfrm>
            <a:off x="381000" y="1275696"/>
            <a:ext cx="6096000" cy="523220"/>
          </a:xfrm>
          <a:prstGeom prst="rect">
            <a:avLst/>
          </a:prstGeom>
          <a:noFill/>
        </p:spPr>
        <p:txBody>
          <a:bodyPr wrap="square">
            <a:spAutoFit/>
          </a:bodyPr>
          <a:lstStyle/>
          <a:p>
            <a:pPr>
              <a:spcBef>
                <a:spcPts val="800"/>
              </a:spcBef>
              <a:spcAft>
                <a:spcPts val="400"/>
              </a:spcAft>
              <a:buNone/>
            </a:pPr>
            <a:r>
              <a:rPr lang="vi-VN" sz="2800" b="1" dirty="0">
                <a:solidFill>
                  <a:srgbClr val="2F5496"/>
                </a:solidFill>
                <a:effectLst/>
                <a:ea typeface="Times New Roman" panose="02020603050405020304" pitchFamily="18" charset="0"/>
                <a:cs typeface="Times New Roman" panose="02020603050405020304" pitchFamily="18" charset="0"/>
              </a:rPr>
              <a:t>Mục tiêu của đề tài</a:t>
            </a:r>
            <a:endParaRPr lang="en-US" sz="2800" b="1" dirty="0">
              <a:solidFill>
                <a:srgbClr val="2F5496"/>
              </a:solidFill>
              <a:effectLst/>
              <a:ea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C1A8C045-762F-89CE-20B6-CB8DC507BCEA}"/>
              </a:ext>
            </a:extLst>
          </p:cNvPr>
          <p:cNvSpPr txBox="1"/>
          <p:nvPr/>
        </p:nvSpPr>
        <p:spPr>
          <a:xfrm>
            <a:off x="11430000" y="6285466"/>
            <a:ext cx="381000"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2</a:t>
            </a:r>
          </a:p>
        </p:txBody>
      </p:sp>
    </p:spTree>
    <p:extLst>
      <p:ext uri="{BB962C8B-B14F-4D97-AF65-F5344CB8AC3E}">
        <p14:creationId xmlns:p14="http://schemas.microsoft.com/office/powerpoint/2010/main" val="42420906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7D8F979D-A6A5-2932-4721-897A29E1A016}"/>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67D3892C-42B9-64BD-F620-F51EF8D5B0AE}"/>
              </a:ext>
            </a:extLst>
          </p:cNvPr>
          <p:cNvSpPr txBox="1"/>
          <p:nvPr/>
        </p:nvSpPr>
        <p:spPr>
          <a:xfrm>
            <a:off x="-152400" y="205710"/>
            <a:ext cx="12192000" cy="1200329"/>
          </a:xfrm>
          <a:prstGeom prst="rect">
            <a:avLst/>
          </a:prstGeom>
          <a:noFill/>
        </p:spPr>
        <p:txBody>
          <a:bodyPr wrap="square" rtlCol="0">
            <a:spAutoFit/>
          </a:bodyPr>
          <a:lstStyle/>
          <a:p>
            <a:pPr lvl="0" algn="ctr"/>
            <a:r>
              <a:rPr lang="en-US" sz="3600" b="1" dirty="0">
                <a:solidFill>
                  <a:schemeClr val="bg1"/>
                </a:solidFill>
                <a:latin typeface="Arial" panose="020B0604020202020204" pitchFamily="34" charset="0"/>
                <a:cs typeface="Arial" panose="020B0604020202020204" pitchFamily="34" charset="0"/>
              </a:rPr>
              <a:t>CƠ SỞ LÝ THUYẾT</a:t>
            </a:r>
          </a:p>
          <a:p>
            <a:pPr lvl="0" algn="ctr"/>
            <a:endParaRPr lang="en-US" sz="3600" b="1" dirty="0">
              <a:solidFill>
                <a:schemeClr val="bg1"/>
              </a:solidFill>
              <a:latin typeface="Times New Roman" panose="02020603050405020304" pitchFamily="18" charset="0"/>
              <a:cs typeface="Times New Roman" panose="02020603050405020304" pitchFamily="18" charset="0"/>
            </a:endParaRPr>
          </a:p>
        </p:txBody>
      </p:sp>
      <p:sp>
        <p:nvSpPr>
          <p:cNvPr id="2" name="AutoShape 2" descr="Kết quả hình ảnh cho rò rỉ khí gas">
            <a:extLst>
              <a:ext uri="{FF2B5EF4-FFF2-40B4-BE49-F238E27FC236}">
                <a16:creationId xmlns:a16="http://schemas.microsoft.com/office/drawing/2014/main" id="{6F63EF35-AAD0-0F64-39C2-4CF7DEE858F2}"/>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TextBox 3">
            <a:extLst>
              <a:ext uri="{FF2B5EF4-FFF2-40B4-BE49-F238E27FC236}">
                <a16:creationId xmlns:a16="http://schemas.microsoft.com/office/drawing/2014/main" id="{22CECFC8-5175-AFF8-1DB6-B00D0BD1DC53}"/>
              </a:ext>
            </a:extLst>
          </p:cNvPr>
          <p:cNvSpPr txBox="1"/>
          <p:nvPr/>
        </p:nvSpPr>
        <p:spPr>
          <a:xfrm>
            <a:off x="381000" y="1352729"/>
            <a:ext cx="6172200" cy="523220"/>
          </a:xfrm>
          <a:prstGeom prst="rect">
            <a:avLst/>
          </a:prstGeom>
          <a:noFill/>
        </p:spPr>
        <p:txBody>
          <a:bodyPr wrap="square">
            <a:spAutoFit/>
          </a:bodyPr>
          <a:lstStyle/>
          <a:p>
            <a:r>
              <a:rPr lang="en-US" sz="2800" b="1" kern="0" dirty="0">
                <a:solidFill>
                  <a:schemeClr val="accent1"/>
                </a:solidFill>
                <a:latin typeface="Arial" panose="020B0604020202020204" pitchFamily="34" charset="0"/>
                <a:ea typeface="Times New Roman" panose="02020603050405020304" pitchFamily="18" charset="0"/>
                <a:cs typeface="Arial" panose="020B0604020202020204" pitchFamily="34" charset="0"/>
              </a:rPr>
              <a:t>L</a:t>
            </a:r>
            <a:r>
              <a:rPr lang="vi-VN" sz="2800" b="1" kern="0" dirty="0">
                <a:solidFill>
                  <a:schemeClr val="accent1"/>
                </a:solidFill>
                <a:effectLst/>
                <a:latin typeface="Arial" panose="020B0604020202020204" pitchFamily="34" charset="0"/>
                <a:ea typeface="Times New Roman" panose="02020603050405020304" pitchFamily="18" charset="0"/>
                <a:cs typeface="Arial" panose="020B0604020202020204" pitchFamily="34" charset="0"/>
              </a:rPr>
              <a:t>inh </a:t>
            </a:r>
            <a:r>
              <a:rPr lang="en-US" sz="2800" b="1" kern="0" dirty="0">
                <a:solidFill>
                  <a:schemeClr val="accent1"/>
                </a:solidFill>
                <a:effectLst/>
                <a:latin typeface="Arial" panose="020B0604020202020204" pitchFamily="34" charset="0"/>
                <a:ea typeface="Times New Roman" panose="02020603050405020304" pitchFamily="18" charset="0"/>
                <a:cs typeface="Arial" panose="020B0604020202020204" pitchFamily="34" charset="0"/>
              </a:rPr>
              <a:t>k</a:t>
            </a:r>
            <a:r>
              <a:rPr lang="vi-VN" sz="2800" b="1" kern="0" dirty="0">
                <a:solidFill>
                  <a:schemeClr val="accent1"/>
                </a:solidFill>
                <a:effectLst/>
                <a:latin typeface="Arial" panose="020B0604020202020204" pitchFamily="34" charset="0"/>
                <a:ea typeface="Times New Roman" panose="02020603050405020304" pitchFamily="18" charset="0"/>
                <a:cs typeface="Arial" panose="020B0604020202020204" pitchFamily="34" charset="0"/>
              </a:rPr>
              <a:t>iện sử dụng</a:t>
            </a:r>
            <a:endParaRPr lang="en-US" sz="2800" b="1" dirty="0">
              <a:solidFill>
                <a:schemeClr val="accent1"/>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136EBC2-46E1-EC75-8C15-81EE283FA1F0}"/>
              </a:ext>
            </a:extLst>
          </p:cNvPr>
          <p:cNvSpPr txBox="1"/>
          <p:nvPr/>
        </p:nvSpPr>
        <p:spPr>
          <a:xfrm>
            <a:off x="788656" y="4880748"/>
            <a:ext cx="798744" cy="646331"/>
          </a:xfrm>
          <a:prstGeom prst="rect">
            <a:avLst/>
          </a:prstGeom>
          <a:noFill/>
        </p:spPr>
        <p:txBody>
          <a:bodyPr wrap="square" rtlCol="0">
            <a:spAutoFit/>
          </a:bodyPr>
          <a:lstStyle/>
          <a:p>
            <a:r>
              <a:rPr lang="en-US" dirty="0"/>
              <a:t>ESP32</a:t>
            </a:r>
          </a:p>
          <a:p>
            <a:endParaRPr lang="en-US" dirty="0"/>
          </a:p>
        </p:txBody>
      </p:sp>
      <p:pic>
        <p:nvPicPr>
          <p:cNvPr id="9" name="Picture 8" descr="Cảm Biến Phát Hiện Lửa (Flame Sensor) | Thế Giới Module">
            <a:extLst>
              <a:ext uri="{FF2B5EF4-FFF2-40B4-BE49-F238E27FC236}">
                <a16:creationId xmlns:a16="http://schemas.microsoft.com/office/drawing/2014/main" id="{B9719720-EC9A-BD16-3454-575012CDB1BD}"/>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067744" y="2271037"/>
            <a:ext cx="2381022" cy="2381022"/>
          </a:xfrm>
          <a:prstGeom prst="rect">
            <a:avLst/>
          </a:prstGeom>
          <a:noFill/>
          <a:ln>
            <a:noFill/>
          </a:ln>
        </p:spPr>
      </p:pic>
      <p:sp>
        <p:nvSpPr>
          <p:cNvPr id="10" name="TextBox 9">
            <a:extLst>
              <a:ext uri="{FF2B5EF4-FFF2-40B4-BE49-F238E27FC236}">
                <a16:creationId xmlns:a16="http://schemas.microsoft.com/office/drawing/2014/main" id="{C9334BEA-ABEB-1931-193F-1B503A5CF3EB}"/>
              </a:ext>
            </a:extLst>
          </p:cNvPr>
          <p:cNvSpPr txBox="1"/>
          <p:nvPr/>
        </p:nvSpPr>
        <p:spPr>
          <a:xfrm>
            <a:off x="2362415" y="4896615"/>
            <a:ext cx="1569660" cy="369332"/>
          </a:xfrm>
          <a:prstGeom prst="rect">
            <a:avLst/>
          </a:prstGeom>
          <a:noFill/>
        </p:spPr>
        <p:txBody>
          <a:bodyPr wrap="none" rtlCol="0">
            <a:spAutoFit/>
          </a:bodyPr>
          <a:lstStyle/>
          <a:p>
            <a:r>
              <a:rPr lang="vi-VN" sz="1800" kern="0" dirty="0">
                <a:effectLst/>
                <a:ea typeface="Times New Roman" panose="02020603050405020304" pitchFamily="18" charset="0"/>
              </a:rPr>
              <a:t>Cảm biến lửa</a:t>
            </a:r>
            <a:endParaRPr lang="en-US" dirty="0"/>
          </a:p>
        </p:txBody>
      </p:sp>
      <p:sp>
        <p:nvSpPr>
          <p:cNvPr id="13" name="TextBox 12">
            <a:extLst>
              <a:ext uri="{FF2B5EF4-FFF2-40B4-BE49-F238E27FC236}">
                <a16:creationId xmlns:a16="http://schemas.microsoft.com/office/drawing/2014/main" id="{AEB559A1-84F3-4888-D707-341ED33C3FD2}"/>
              </a:ext>
            </a:extLst>
          </p:cNvPr>
          <p:cNvSpPr txBox="1"/>
          <p:nvPr/>
        </p:nvSpPr>
        <p:spPr>
          <a:xfrm>
            <a:off x="4267200" y="4925864"/>
            <a:ext cx="6172200" cy="369332"/>
          </a:xfrm>
          <a:prstGeom prst="rect">
            <a:avLst/>
          </a:prstGeom>
          <a:noFill/>
        </p:spPr>
        <p:txBody>
          <a:bodyPr wrap="square">
            <a:spAutoFit/>
          </a:bodyPr>
          <a:lstStyle/>
          <a:p>
            <a:r>
              <a:rPr lang="vi-VN" sz="1800" kern="0" dirty="0">
                <a:effectLst/>
                <a:ea typeface="Times New Roman" panose="02020603050405020304" pitchFamily="18" charset="0"/>
              </a:rPr>
              <a:t>Cảm biến MQ-2</a:t>
            </a:r>
            <a:endParaRPr lang="en-US" dirty="0"/>
          </a:p>
        </p:txBody>
      </p:sp>
      <p:pic>
        <p:nvPicPr>
          <p:cNvPr id="14" name="Picture 13">
            <a:extLst>
              <a:ext uri="{FF2B5EF4-FFF2-40B4-BE49-F238E27FC236}">
                <a16:creationId xmlns:a16="http://schemas.microsoft.com/office/drawing/2014/main" id="{4C2F2D16-6CD3-166B-3234-8775DC1C9FF8}"/>
              </a:ext>
            </a:extLst>
          </p:cNvPr>
          <p:cNvPicPr>
            <a:picLocks noChangeAspect="1"/>
          </p:cNvPicPr>
          <p:nvPr/>
        </p:nvPicPr>
        <p:blipFill>
          <a:blip r:embed="rId5"/>
          <a:stretch>
            <a:fillRect/>
          </a:stretch>
        </p:blipFill>
        <p:spPr>
          <a:xfrm>
            <a:off x="6722577" y="2772122"/>
            <a:ext cx="1787933" cy="1689130"/>
          </a:xfrm>
          <a:prstGeom prst="rect">
            <a:avLst/>
          </a:prstGeom>
        </p:spPr>
      </p:pic>
      <p:pic>
        <p:nvPicPr>
          <p:cNvPr id="2050" name="Picture 2" descr="Red and Green LED">
            <a:extLst>
              <a:ext uri="{FF2B5EF4-FFF2-40B4-BE49-F238E27FC236}">
                <a16:creationId xmlns:a16="http://schemas.microsoft.com/office/drawing/2014/main" id="{F2AD3123-B9D0-1E70-9E48-45AECF9ACF1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88020" y="2772122"/>
            <a:ext cx="1618555" cy="161855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Kết quả hình ảnh cho điện trở 220 ôm">
            <a:extLst>
              <a:ext uri="{FF2B5EF4-FFF2-40B4-BE49-F238E27FC236}">
                <a16:creationId xmlns:a16="http://schemas.microsoft.com/office/drawing/2014/main" id="{5B3B2953-0BA3-B002-E7A4-96B93B78D11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90090" y="2571720"/>
            <a:ext cx="1813590" cy="181359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330AE713-6870-E3C4-5DAE-51BC5166A2EA}"/>
              </a:ext>
            </a:extLst>
          </p:cNvPr>
          <p:cNvSpPr txBox="1"/>
          <p:nvPr/>
        </p:nvSpPr>
        <p:spPr>
          <a:xfrm>
            <a:off x="7162800" y="4958367"/>
            <a:ext cx="609600" cy="369332"/>
          </a:xfrm>
          <a:prstGeom prst="rect">
            <a:avLst/>
          </a:prstGeom>
          <a:noFill/>
        </p:spPr>
        <p:txBody>
          <a:bodyPr wrap="square" rtlCol="0">
            <a:spAutoFit/>
          </a:bodyPr>
          <a:lstStyle/>
          <a:p>
            <a:r>
              <a:rPr lang="vi-VN" sz="1800" kern="0" dirty="0">
                <a:effectLst/>
                <a:ea typeface="Times New Roman" panose="02020603050405020304" pitchFamily="18" charset="0"/>
              </a:rPr>
              <a:t>Còi </a:t>
            </a:r>
            <a:endParaRPr lang="en-US" dirty="0"/>
          </a:p>
        </p:txBody>
      </p:sp>
      <p:sp>
        <p:nvSpPr>
          <p:cNvPr id="16" name="TextBox 15">
            <a:extLst>
              <a:ext uri="{FF2B5EF4-FFF2-40B4-BE49-F238E27FC236}">
                <a16:creationId xmlns:a16="http://schemas.microsoft.com/office/drawing/2014/main" id="{059707E2-3537-351A-9989-E555E08E244B}"/>
              </a:ext>
            </a:extLst>
          </p:cNvPr>
          <p:cNvSpPr txBox="1"/>
          <p:nvPr/>
        </p:nvSpPr>
        <p:spPr>
          <a:xfrm>
            <a:off x="8812603" y="4937849"/>
            <a:ext cx="569387" cy="646331"/>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Led</a:t>
            </a:r>
          </a:p>
          <a:p>
            <a:endParaRPr lang="en-US" dirty="0"/>
          </a:p>
        </p:txBody>
      </p:sp>
      <p:sp>
        <p:nvSpPr>
          <p:cNvPr id="17" name="TextBox 16">
            <a:extLst>
              <a:ext uri="{FF2B5EF4-FFF2-40B4-BE49-F238E27FC236}">
                <a16:creationId xmlns:a16="http://schemas.microsoft.com/office/drawing/2014/main" id="{198224C3-A338-0EA0-AF87-258D156737C0}"/>
              </a:ext>
            </a:extLst>
          </p:cNvPr>
          <p:cNvSpPr txBox="1"/>
          <p:nvPr/>
        </p:nvSpPr>
        <p:spPr>
          <a:xfrm>
            <a:off x="10133276" y="4937849"/>
            <a:ext cx="1015021" cy="369332"/>
          </a:xfrm>
          <a:prstGeom prst="rect">
            <a:avLst/>
          </a:prstGeom>
          <a:noFill/>
        </p:spPr>
        <p:txBody>
          <a:bodyPr wrap="none" rtlCol="0">
            <a:spAutoFit/>
          </a:bodyPr>
          <a:lstStyle/>
          <a:p>
            <a:r>
              <a:rPr lang="en-US" dirty="0" err="1">
                <a:latin typeface="Arial" panose="020B0604020202020204" pitchFamily="34" charset="0"/>
                <a:cs typeface="Arial" panose="020B0604020202020204" pitchFamily="34" charset="0"/>
              </a:rPr>
              <a:t>Điện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trở</a:t>
            </a:r>
            <a:endParaRPr lang="en-US" dirty="0">
              <a:latin typeface="Arial" panose="020B0604020202020204" pitchFamily="34" charset="0"/>
              <a:cs typeface="Arial" panose="020B0604020202020204" pitchFamily="34" charset="0"/>
            </a:endParaRPr>
          </a:p>
        </p:txBody>
      </p:sp>
      <p:pic>
        <p:nvPicPr>
          <p:cNvPr id="2054" name="Picture 6" descr="Kết quả hình ảnh cho esp32 38pin">
            <a:extLst>
              <a:ext uri="{FF2B5EF4-FFF2-40B4-BE49-F238E27FC236}">
                <a16:creationId xmlns:a16="http://schemas.microsoft.com/office/drawing/2014/main" id="{9B2B9D0E-5491-A333-A411-0B0060E255A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8360" y="2152396"/>
            <a:ext cx="2323542" cy="2652238"/>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Kết quả hình ảnh cho cảm biến mq-2">
            <a:extLst>
              <a:ext uri="{FF2B5EF4-FFF2-40B4-BE49-F238E27FC236}">
                <a16:creationId xmlns:a16="http://schemas.microsoft.com/office/drawing/2014/main" id="{27B6EAAF-0AA2-1FCB-E513-FEC43129955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089102" y="2340420"/>
            <a:ext cx="2541718" cy="2552534"/>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9692F8DA-747D-D896-7008-F2ECC53EBF4C}"/>
              </a:ext>
            </a:extLst>
          </p:cNvPr>
          <p:cNvSpPr txBox="1"/>
          <p:nvPr/>
        </p:nvSpPr>
        <p:spPr>
          <a:xfrm>
            <a:off x="11430000" y="6282958"/>
            <a:ext cx="301686" cy="369332"/>
          </a:xfrm>
          <a:prstGeom prst="rect">
            <a:avLst/>
          </a:prstGeom>
          <a:noFill/>
        </p:spPr>
        <p:txBody>
          <a:bodyPr wrap="none" rtlCol="0">
            <a:spAutoFit/>
          </a:bodyPr>
          <a:lstStyle/>
          <a:p>
            <a:r>
              <a:rPr lang="en-US" dirty="0"/>
              <a:t>3</a:t>
            </a:r>
          </a:p>
        </p:txBody>
      </p:sp>
    </p:spTree>
    <p:extLst>
      <p:ext uri="{BB962C8B-B14F-4D97-AF65-F5344CB8AC3E}">
        <p14:creationId xmlns:p14="http://schemas.microsoft.com/office/powerpoint/2010/main" val="41908208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819BF9EC-CF0A-5797-4481-2F535C41133A}"/>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F2BD8F9A-0CA9-2961-A00B-E8BF2B0CDB6F}"/>
              </a:ext>
            </a:extLst>
          </p:cNvPr>
          <p:cNvSpPr txBox="1"/>
          <p:nvPr/>
        </p:nvSpPr>
        <p:spPr>
          <a:xfrm>
            <a:off x="-152400" y="205710"/>
            <a:ext cx="12192000" cy="1200329"/>
          </a:xfrm>
          <a:prstGeom prst="rect">
            <a:avLst/>
          </a:prstGeom>
          <a:noFill/>
        </p:spPr>
        <p:txBody>
          <a:bodyPr wrap="square" rtlCol="0">
            <a:spAutoFit/>
          </a:bodyPr>
          <a:lstStyle/>
          <a:p>
            <a:pPr lvl="0" algn="ctr"/>
            <a:r>
              <a:rPr lang="en-US" sz="3600" b="1" dirty="0">
                <a:solidFill>
                  <a:schemeClr val="bg1"/>
                </a:solidFill>
                <a:latin typeface="Arial" panose="020B0604020202020204" pitchFamily="34" charset="0"/>
                <a:cs typeface="Arial" panose="020B0604020202020204" pitchFamily="34" charset="0"/>
              </a:rPr>
              <a:t>CƠ SỞ LÝ THUYẾT</a:t>
            </a:r>
          </a:p>
          <a:p>
            <a:pPr lvl="0" algn="ctr"/>
            <a:endParaRPr lang="en-US" sz="3600" b="1" dirty="0">
              <a:solidFill>
                <a:schemeClr val="bg1"/>
              </a:solidFill>
              <a:latin typeface="Times New Roman" panose="02020603050405020304" pitchFamily="18" charset="0"/>
              <a:cs typeface="Times New Roman" panose="02020603050405020304" pitchFamily="18" charset="0"/>
            </a:endParaRPr>
          </a:p>
        </p:txBody>
      </p:sp>
      <p:sp>
        <p:nvSpPr>
          <p:cNvPr id="2" name="AutoShape 2" descr="Kết quả hình ảnh cho rò rỉ khí gas">
            <a:extLst>
              <a:ext uri="{FF2B5EF4-FFF2-40B4-BE49-F238E27FC236}">
                <a16:creationId xmlns:a16="http://schemas.microsoft.com/office/drawing/2014/main" id="{617FE181-7CB7-6CEE-93A5-DA0CEDE104DB}"/>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074" name="Picture 2" descr="Kết quả hình ảnh cho arduino ide">
            <a:extLst>
              <a:ext uri="{FF2B5EF4-FFF2-40B4-BE49-F238E27FC236}">
                <a16:creationId xmlns:a16="http://schemas.microsoft.com/office/drawing/2014/main" id="{D5FB2EB0-F107-85C9-49BB-6AB9BF8E007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 y="1414860"/>
            <a:ext cx="4397188" cy="2466203"/>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Kết quả hình ảnh cho telegram phần mềm">
            <a:extLst>
              <a:ext uri="{FF2B5EF4-FFF2-40B4-BE49-F238E27FC236}">
                <a16:creationId xmlns:a16="http://schemas.microsoft.com/office/drawing/2014/main" id="{7E76AEDE-AD90-E185-C78E-214387464CE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15692" y="1357697"/>
            <a:ext cx="4043854" cy="252336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BAA62D66-31F5-157C-BAD6-198CB1D7B499}"/>
              </a:ext>
            </a:extLst>
          </p:cNvPr>
          <p:cNvSpPr txBox="1"/>
          <p:nvPr/>
        </p:nvSpPr>
        <p:spPr>
          <a:xfrm>
            <a:off x="571500" y="4267200"/>
            <a:ext cx="4473388" cy="2118529"/>
          </a:xfrm>
          <a:prstGeom prst="rect">
            <a:avLst/>
          </a:prstGeom>
          <a:noFill/>
        </p:spPr>
        <p:txBody>
          <a:bodyPr wrap="square">
            <a:spAutoFit/>
          </a:bodyPr>
          <a:lstStyle/>
          <a:p>
            <a:pPr algn="just">
              <a:lnSpc>
                <a:spcPct val="150000"/>
              </a:lnSpc>
            </a:pPr>
            <a:r>
              <a:rPr lang="en-US" sz="1800" kern="0" dirty="0">
                <a:effectLst/>
                <a:latin typeface="Arial" panose="020B0604020202020204" pitchFamily="34" charset="0"/>
                <a:ea typeface="Times New Roman" panose="02020603050405020304" pitchFamily="18" charset="0"/>
                <a:cs typeface="Arial" panose="020B0604020202020204" pitchFamily="34" charset="0"/>
              </a:rPr>
              <a:t>Arduino IDE (Integrated Development Environment) </a:t>
            </a:r>
            <a:r>
              <a:rPr lang="en-US" sz="1800" kern="0" dirty="0" err="1">
                <a:effectLst/>
                <a:latin typeface="Arial" panose="020B0604020202020204" pitchFamily="34" charset="0"/>
                <a:ea typeface="Times New Roman" panose="02020603050405020304" pitchFamily="18" charset="0"/>
                <a:cs typeface="Arial" panose="020B0604020202020204" pitchFamily="34" charset="0"/>
              </a:rPr>
              <a:t>là</a:t>
            </a:r>
            <a:r>
              <a:rPr lang="en-US" sz="1800" kern="0" dirty="0">
                <a:effectLst/>
                <a:latin typeface="Arial" panose="020B0604020202020204" pitchFamily="34" charset="0"/>
                <a:ea typeface="Times New Roman" panose="02020603050405020304" pitchFamily="18" charset="0"/>
                <a:cs typeface="Arial" panose="020B0604020202020204" pitchFamily="34" charset="0"/>
              </a:rPr>
              <a:t> </a:t>
            </a:r>
            <a:r>
              <a:rPr lang="en-US" sz="1800" kern="0" dirty="0" err="1">
                <a:effectLst/>
                <a:latin typeface="Arial" panose="020B0604020202020204" pitchFamily="34" charset="0"/>
                <a:ea typeface="Times New Roman" panose="02020603050405020304" pitchFamily="18" charset="0"/>
                <a:cs typeface="Arial" panose="020B0604020202020204" pitchFamily="34" charset="0"/>
              </a:rPr>
              <a:t>một</a:t>
            </a:r>
            <a:r>
              <a:rPr lang="en-US" sz="1800" kern="0" dirty="0">
                <a:effectLst/>
                <a:latin typeface="Arial" panose="020B0604020202020204" pitchFamily="34" charset="0"/>
                <a:ea typeface="Times New Roman" panose="02020603050405020304" pitchFamily="18" charset="0"/>
                <a:cs typeface="Arial" panose="020B0604020202020204" pitchFamily="34" charset="0"/>
              </a:rPr>
              <a:t> </a:t>
            </a:r>
            <a:r>
              <a:rPr lang="en-US" sz="1800" kern="0" dirty="0" err="1">
                <a:effectLst/>
                <a:latin typeface="Arial" panose="020B0604020202020204" pitchFamily="34" charset="0"/>
                <a:ea typeface="Times New Roman" panose="02020603050405020304" pitchFamily="18" charset="0"/>
                <a:cs typeface="Arial" panose="020B0604020202020204" pitchFamily="34" charset="0"/>
              </a:rPr>
              <a:t>môi</a:t>
            </a:r>
            <a:r>
              <a:rPr lang="en-US" sz="1800" kern="0" dirty="0">
                <a:effectLst/>
                <a:latin typeface="Arial" panose="020B0604020202020204" pitchFamily="34" charset="0"/>
                <a:ea typeface="Times New Roman" panose="02020603050405020304" pitchFamily="18" charset="0"/>
                <a:cs typeface="Arial" panose="020B0604020202020204" pitchFamily="34" charset="0"/>
              </a:rPr>
              <a:t> </a:t>
            </a:r>
            <a:r>
              <a:rPr lang="en-US" sz="1800" kern="0" dirty="0" err="1">
                <a:effectLst/>
                <a:latin typeface="Arial" panose="020B0604020202020204" pitchFamily="34" charset="0"/>
                <a:ea typeface="Times New Roman" panose="02020603050405020304" pitchFamily="18" charset="0"/>
                <a:cs typeface="Arial" panose="020B0604020202020204" pitchFamily="34" charset="0"/>
              </a:rPr>
              <a:t>trường</a:t>
            </a:r>
            <a:r>
              <a:rPr lang="en-US" sz="1800" kern="0" dirty="0">
                <a:effectLst/>
                <a:latin typeface="Arial" panose="020B0604020202020204" pitchFamily="34" charset="0"/>
                <a:ea typeface="Times New Roman" panose="02020603050405020304" pitchFamily="18" charset="0"/>
                <a:cs typeface="Arial" panose="020B0604020202020204" pitchFamily="34" charset="0"/>
              </a:rPr>
              <a:t> </a:t>
            </a:r>
            <a:r>
              <a:rPr lang="en-US" sz="1800" kern="0" dirty="0" err="1">
                <a:effectLst/>
                <a:latin typeface="Arial" panose="020B0604020202020204" pitchFamily="34" charset="0"/>
                <a:ea typeface="Times New Roman" panose="02020603050405020304" pitchFamily="18" charset="0"/>
                <a:cs typeface="Arial" panose="020B0604020202020204" pitchFamily="34" charset="0"/>
              </a:rPr>
              <a:t>phát</a:t>
            </a:r>
            <a:r>
              <a:rPr lang="en-US" sz="1800" kern="0" dirty="0">
                <a:effectLst/>
                <a:latin typeface="Arial" panose="020B0604020202020204" pitchFamily="34" charset="0"/>
                <a:ea typeface="Times New Roman" panose="02020603050405020304" pitchFamily="18" charset="0"/>
                <a:cs typeface="Arial" panose="020B0604020202020204" pitchFamily="34" charset="0"/>
              </a:rPr>
              <a:t> </a:t>
            </a:r>
            <a:r>
              <a:rPr lang="en-US" sz="1800" kern="0" dirty="0" err="1">
                <a:effectLst/>
                <a:latin typeface="Arial" panose="020B0604020202020204" pitchFamily="34" charset="0"/>
                <a:ea typeface="Times New Roman" panose="02020603050405020304" pitchFamily="18" charset="0"/>
                <a:cs typeface="Arial" panose="020B0604020202020204" pitchFamily="34" charset="0"/>
              </a:rPr>
              <a:t>triển</a:t>
            </a:r>
            <a:r>
              <a:rPr lang="en-US" sz="1800" kern="0" dirty="0">
                <a:effectLst/>
                <a:latin typeface="Arial" panose="020B0604020202020204" pitchFamily="34" charset="0"/>
                <a:ea typeface="Times New Roman" panose="02020603050405020304" pitchFamily="18" charset="0"/>
                <a:cs typeface="Arial" panose="020B0604020202020204" pitchFamily="34" charset="0"/>
              </a:rPr>
              <a:t> </a:t>
            </a:r>
            <a:r>
              <a:rPr lang="en-US" sz="1800" kern="0" dirty="0" err="1">
                <a:effectLst/>
                <a:latin typeface="Arial" panose="020B0604020202020204" pitchFamily="34" charset="0"/>
                <a:ea typeface="Times New Roman" panose="02020603050405020304" pitchFamily="18" charset="0"/>
                <a:cs typeface="Arial" panose="020B0604020202020204" pitchFamily="34" charset="0"/>
              </a:rPr>
              <a:t>tích</a:t>
            </a:r>
            <a:r>
              <a:rPr lang="en-US" sz="1800" kern="0" dirty="0">
                <a:effectLst/>
                <a:latin typeface="Arial" panose="020B0604020202020204" pitchFamily="34" charset="0"/>
                <a:ea typeface="Times New Roman" panose="02020603050405020304" pitchFamily="18" charset="0"/>
                <a:cs typeface="Arial" panose="020B0604020202020204" pitchFamily="34" charset="0"/>
              </a:rPr>
              <a:t> </a:t>
            </a:r>
            <a:r>
              <a:rPr lang="en-US" sz="1800" kern="0" dirty="0" err="1">
                <a:effectLst/>
                <a:latin typeface="Arial" panose="020B0604020202020204" pitchFamily="34" charset="0"/>
                <a:ea typeface="Times New Roman" panose="02020603050405020304" pitchFamily="18" charset="0"/>
                <a:cs typeface="Arial" panose="020B0604020202020204" pitchFamily="34" charset="0"/>
              </a:rPr>
              <a:t>hợp</a:t>
            </a:r>
            <a:r>
              <a:rPr lang="en-US" sz="1800" kern="0" dirty="0">
                <a:effectLst/>
                <a:latin typeface="Arial" panose="020B0604020202020204" pitchFamily="34" charset="0"/>
                <a:ea typeface="Times New Roman" panose="02020603050405020304" pitchFamily="18" charset="0"/>
                <a:cs typeface="Arial" panose="020B0604020202020204" pitchFamily="34" charset="0"/>
              </a:rPr>
              <a:t> </a:t>
            </a:r>
            <a:r>
              <a:rPr lang="en-US" sz="1800" kern="0" dirty="0" err="1">
                <a:effectLst/>
                <a:latin typeface="Arial" panose="020B0604020202020204" pitchFamily="34" charset="0"/>
                <a:ea typeface="Times New Roman" panose="02020603050405020304" pitchFamily="18" charset="0"/>
                <a:cs typeface="Arial" panose="020B0604020202020204" pitchFamily="34" charset="0"/>
              </a:rPr>
              <a:t>mã</a:t>
            </a:r>
            <a:r>
              <a:rPr lang="en-US" sz="1800" kern="0" dirty="0">
                <a:effectLst/>
                <a:latin typeface="Arial" panose="020B0604020202020204" pitchFamily="34" charset="0"/>
                <a:ea typeface="Times New Roman" panose="02020603050405020304" pitchFamily="18" charset="0"/>
                <a:cs typeface="Arial" panose="020B0604020202020204" pitchFamily="34" charset="0"/>
              </a:rPr>
              <a:t> </a:t>
            </a:r>
            <a:r>
              <a:rPr lang="en-US" sz="1800" kern="0" dirty="0" err="1">
                <a:effectLst/>
                <a:latin typeface="Arial" panose="020B0604020202020204" pitchFamily="34" charset="0"/>
                <a:ea typeface="Times New Roman" panose="02020603050405020304" pitchFamily="18" charset="0"/>
                <a:cs typeface="Arial" panose="020B0604020202020204" pitchFamily="34" charset="0"/>
              </a:rPr>
              <a:t>nguồn</a:t>
            </a:r>
            <a:r>
              <a:rPr lang="en-US" sz="1800" kern="0" dirty="0">
                <a:effectLst/>
                <a:latin typeface="Arial" panose="020B0604020202020204" pitchFamily="34" charset="0"/>
                <a:ea typeface="Times New Roman" panose="02020603050405020304" pitchFamily="18" charset="0"/>
                <a:cs typeface="Arial" panose="020B0604020202020204" pitchFamily="34" charset="0"/>
              </a:rPr>
              <a:t> </a:t>
            </a:r>
            <a:r>
              <a:rPr lang="en-US" sz="1800" kern="0" dirty="0" err="1">
                <a:effectLst/>
                <a:latin typeface="Arial" panose="020B0604020202020204" pitchFamily="34" charset="0"/>
                <a:ea typeface="Times New Roman" panose="02020603050405020304" pitchFamily="18" charset="0"/>
                <a:cs typeface="Arial" panose="020B0604020202020204" pitchFamily="34" charset="0"/>
              </a:rPr>
              <a:t>mở</a:t>
            </a:r>
            <a:r>
              <a:rPr lang="en-US" sz="1800" kern="0" dirty="0">
                <a:effectLst/>
                <a:latin typeface="Arial" panose="020B0604020202020204" pitchFamily="34" charset="0"/>
                <a:ea typeface="Times New Roman" panose="02020603050405020304" pitchFamily="18" charset="0"/>
                <a:cs typeface="Arial" panose="020B0604020202020204" pitchFamily="34" charset="0"/>
              </a:rPr>
              <a:t>, </a:t>
            </a:r>
            <a:r>
              <a:rPr lang="en-US" sz="1800" kern="0" dirty="0" err="1">
                <a:effectLst/>
                <a:latin typeface="Arial" panose="020B0604020202020204" pitchFamily="34" charset="0"/>
                <a:ea typeface="Times New Roman" panose="02020603050405020304" pitchFamily="18" charset="0"/>
                <a:cs typeface="Arial" panose="020B0604020202020204" pitchFamily="34" charset="0"/>
              </a:rPr>
              <a:t>được</a:t>
            </a:r>
            <a:r>
              <a:rPr lang="en-US" sz="1800" kern="0" dirty="0">
                <a:effectLst/>
                <a:latin typeface="Arial" panose="020B0604020202020204" pitchFamily="34" charset="0"/>
                <a:ea typeface="Times New Roman" panose="02020603050405020304" pitchFamily="18" charset="0"/>
                <a:cs typeface="Arial" panose="020B0604020202020204" pitchFamily="34" charset="0"/>
              </a:rPr>
              <a:t> </a:t>
            </a:r>
            <a:r>
              <a:rPr lang="en-US" sz="1800" kern="0" dirty="0" err="1">
                <a:effectLst/>
                <a:latin typeface="Arial" panose="020B0604020202020204" pitchFamily="34" charset="0"/>
                <a:ea typeface="Times New Roman" panose="02020603050405020304" pitchFamily="18" charset="0"/>
                <a:cs typeface="Arial" panose="020B0604020202020204" pitchFamily="34" charset="0"/>
              </a:rPr>
              <a:t>thiết</a:t>
            </a:r>
            <a:r>
              <a:rPr lang="en-US" sz="1800" kern="0" dirty="0">
                <a:effectLst/>
                <a:latin typeface="Arial" panose="020B0604020202020204" pitchFamily="34" charset="0"/>
                <a:ea typeface="Times New Roman" panose="02020603050405020304" pitchFamily="18" charset="0"/>
                <a:cs typeface="Arial" panose="020B0604020202020204" pitchFamily="34" charset="0"/>
              </a:rPr>
              <a:t> </a:t>
            </a:r>
            <a:r>
              <a:rPr lang="en-US" sz="1800" kern="0" dirty="0" err="1">
                <a:effectLst/>
                <a:latin typeface="Arial" panose="020B0604020202020204" pitchFamily="34" charset="0"/>
                <a:ea typeface="Times New Roman" panose="02020603050405020304" pitchFamily="18" charset="0"/>
                <a:cs typeface="Arial" panose="020B0604020202020204" pitchFamily="34" charset="0"/>
              </a:rPr>
              <a:t>kế</a:t>
            </a:r>
            <a:r>
              <a:rPr lang="en-US" sz="1800" kern="0" dirty="0">
                <a:effectLst/>
                <a:latin typeface="Arial" panose="020B0604020202020204" pitchFamily="34" charset="0"/>
                <a:ea typeface="Times New Roman" panose="02020603050405020304" pitchFamily="18" charset="0"/>
                <a:cs typeface="Arial" panose="020B0604020202020204" pitchFamily="34" charset="0"/>
              </a:rPr>
              <a:t> </a:t>
            </a:r>
            <a:r>
              <a:rPr lang="en-US" sz="1800" kern="0" dirty="0" err="1">
                <a:effectLst/>
                <a:latin typeface="Arial" panose="020B0604020202020204" pitchFamily="34" charset="0"/>
                <a:ea typeface="Times New Roman" panose="02020603050405020304" pitchFamily="18" charset="0"/>
                <a:cs typeface="Arial" panose="020B0604020202020204" pitchFamily="34" charset="0"/>
              </a:rPr>
              <a:t>để</a:t>
            </a:r>
            <a:r>
              <a:rPr lang="en-US" sz="1800" kern="0" dirty="0">
                <a:effectLst/>
                <a:latin typeface="Arial" panose="020B0604020202020204" pitchFamily="34" charset="0"/>
                <a:ea typeface="Times New Roman" panose="02020603050405020304" pitchFamily="18" charset="0"/>
                <a:cs typeface="Arial" panose="020B0604020202020204" pitchFamily="34" charset="0"/>
              </a:rPr>
              <a:t> </a:t>
            </a:r>
            <a:r>
              <a:rPr lang="en-US" sz="1800" kern="0" dirty="0" err="1">
                <a:effectLst/>
                <a:latin typeface="Arial" panose="020B0604020202020204" pitchFamily="34" charset="0"/>
                <a:ea typeface="Times New Roman" panose="02020603050405020304" pitchFamily="18" charset="0"/>
                <a:cs typeface="Arial" panose="020B0604020202020204" pitchFamily="34" charset="0"/>
              </a:rPr>
              <a:t>lập</a:t>
            </a:r>
            <a:r>
              <a:rPr lang="en-US" sz="1800" kern="0" dirty="0">
                <a:effectLst/>
                <a:latin typeface="Arial" panose="020B0604020202020204" pitchFamily="34" charset="0"/>
                <a:ea typeface="Times New Roman" panose="02020603050405020304" pitchFamily="18" charset="0"/>
                <a:cs typeface="Arial" panose="020B0604020202020204" pitchFamily="34" charset="0"/>
              </a:rPr>
              <a:t> </a:t>
            </a:r>
            <a:r>
              <a:rPr lang="en-US" sz="1800" kern="0" dirty="0" err="1">
                <a:effectLst/>
                <a:latin typeface="Arial" panose="020B0604020202020204" pitchFamily="34" charset="0"/>
                <a:ea typeface="Times New Roman" panose="02020603050405020304" pitchFamily="18" charset="0"/>
                <a:cs typeface="Arial" panose="020B0604020202020204" pitchFamily="34" charset="0"/>
              </a:rPr>
              <a:t>trình</a:t>
            </a:r>
            <a:r>
              <a:rPr lang="en-US" sz="1800" kern="0" dirty="0">
                <a:effectLst/>
                <a:latin typeface="Arial" panose="020B0604020202020204" pitchFamily="34" charset="0"/>
                <a:ea typeface="Times New Roman" panose="02020603050405020304" pitchFamily="18" charset="0"/>
                <a:cs typeface="Arial" panose="020B0604020202020204" pitchFamily="34" charset="0"/>
              </a:rPr>
              <a:t> </a:t>
            </a:r>
            <a:r>
              <a:rPr lang="en-US" sz="1800" kern="0" dirty="0" err="1">
                <a:effectLst/>
                <a:latin typeface="Arial" panose="020B0604020202020204" pitchFamily="34" charset="0"/>
                <a:ea typeface="Times New Roman" panose="02020603050405020304" pitchFamily="18" charset="0"/>
                <a:cs typeface="Arial" panose="020B0604020202020204" pitchFamily="34" charset="0"/>
              </a:rPr>
              <a:t>các</a:t>
            </a:r>
            <a:r>
              <a:rPr lang="en-US" sz="1800" kern="0" dirty="0">
                <a:effectLst/>
                <a:latin typeface="Arial" panose="020B0604020202020204" pitchFamily="34" charset="0"/>
                <a:ea typeface="Times New Roman" panose="02020603050405020304" pitchFamily="18" charset="0"/>
                <a:cs typeface="Arial" panose="020B0604020202020204" pitchFamily="34" charset="0"/>
              </a:rPr>
              <a:t> </a:t>
            </a:r>
            <a:r>
              <a:rPr lang="en-US" sz="1800" kern="0" dirty="0" err="1">
                <a:effectLst/>
                <a:latin typeface="Arial" panose="020B0604020202020204" pitchFamily="34" charset="0"/>
                <a:ea typeface="Times New Roman" panose="02020603050405020304" pitchFamily="18" charset="0"/>
                <a:cs typeface="Arial" panose="020B0604020202020204" pitchFamily="34" charset="0"/>
              </a:rPr>
              <a:t>bo</a:t>
            </a:r>
            <a:r>
              <a:rPr lang="en-US" sz="1800" kern="0" dirty="0">
                <a:effectLst/>
                <a:latin typeface="Arial" panose="020B0604020202020204" pitchFamily="34" charset="0"/>
                <a:ea typeface="Times New Roman" panose="02020603050405020304" pitchFamily="18" charset="0"/>
                <a:cs typeface="Arial" panose="020B0604020202020204" pitchFamily="34" charset="0"/>
              </a:rPr>
              <a:t> </a:t>
            </a:r>
            <a:r>
              <a:rPr lang="en-US" sz="1800" kern="0" dirty="0" err="1">
                <a:effectLst/>
                <a:latin typeface="Arial" panose="020B0604020202020204" pitchFamily="34" charset="0"/>
                <a:ea typeface="Times New Roman" panose="02020603050405020304" pitchFamily="18" charset="0"/>
                <a:cs typeface="Arial" panose="020B0604020202020204" pitchFamily="34" charset="0"/>
              </a:rPr>
              <a:t>mạch</a:t>
            </a:r>
            <a:r>
              <a:rPr lang="en-US" sz="1800" kern="0" dirty="0">
                <a:effectLst/>
                <a:latin typeface="Arial" panose="020B0604020202020204" pitchFamily="34" charset="0"/>
                <a:ea typeface="Times New Roman" panose="02020603050405020304" pitchFamily="18" charset="0"/>
                <a:cs typeface="Arial" panose="020B0604020202020204" pitchFamily="34" charset="0"/>
              </a:rPr>
              <a:t> Arduino </a:t>
            </a:r>
            <a:r>
              <a:rPr lang="en-US" sz="1800" kern="0" dirty="0" err="1">
                <a:effectLst/>
                <a:latin typeface="Arial" panose="020B0604020202020204" pitchFamily="34" charset="0"/>
                <a:ea typeface="Times New Roman" panose="02020603050405020304" pitchFamily="18" charset="0"/>
                <a:cs typeface="Arial" panose="020B0604020202020204" pitchFamily="34" charset="0"/>
              </a:rPr>
              <a:t>và</a:t>
            </a:r>
            <a:r>
              <a:rPr lang="en-US" sz="1800" kern="0" dirty="0">
                <a:effectLst/>
                <a:latin typeface="Arial" panose="020B0604020202020204" pitchFamily="34" charset="0"/>
                <a:ea typeface="Times New Roman" panose="02020603050405020304" pitchFamily="18" charset="0"/>
                <a:cs typeface="Arial" panose="020B0604020202020204" pitchFamily="34" charset="0"/>
              </a:rPr>
              <a:t> </a:t>
            </a:r>
            <a:r>
              <a:rPr lang="en-US" sz="1800" kern="0" dirty="0" err="1">
                <a:effectLst/>
                <a:latin typeface="Arial" panose="020B0604020202020204" pitchFamily="34" charset="0"/>
                <a:ea typeface="Times New Roman" panose="02020603050405020304" pitchFamily="18" charset="0"/>
                <a:cs typeface="Arial" panose="020B0604020202020204" pitchFamily="34" charset="0"/>
              </a:rPr>
              <a:t>các</a:t>
            </a:r>
            <a:r>
              <a:rPr lang="en-US" sz="1800" kern="0" dirty="0">
                <a:effectLst/>
                <a:latin typeface="Arial" panose="020B0604020202020204" pitchFamily="34" charset="0"/>
                <a:ea typeface="Times New Roman" panose="02020603050405020304" pitchFamily="18" charset="0"/>
                <a:cs typeface="Arial" panose="020B0604020202020204" pitchFamily="34" charset="0"/>
              </a:rPr>
              <a:t> vi </a:t>
            </a:r>
            <a:r>
              <a:rPr lang="en-US" sz="1800" kern="0" dirty="0" err="1">
                <a:effectLst/>
                <a:latin typeface="Arial" panose="020B0604020202020204" pitchFamily="34" charset="0"/>
                <a:ea typeface="Times New Roman" panose="02020603050405020304" pitchFamily="18" charset="0"/>
                <a:cs typeface="Arial" panose="020B0604020202020204" pitchFamily="34" charset="0"/>
              </a:rPr>
              <a:t>điều</a:t>
            </a:r>
            <a:r>
              <a:rPr lang="en-US" sz="1800" kern="0" dirty="0">
                <a:effectLst/>
                <a:latin typeface="Arial" panose="020B0604020202020204" pitchFamily="34" charset="0"/>
                <a:ea typeface="Times New Roman" panose="02020603050405020304" pitchFamily="18" charset="0"/>
                <a:cs typeface="Arial" panose="020B0604020202020204" pitchFamily="34" charset="0"/>
              </a:rPr>
              <a:t> </a:t>
            </a:r>
            <a:r>
              <a:rPr lang="en-US" sz="1800" kern="0" dirty="0" err="1">
                <a:effectLst/>
                <a:latin typeface="Arial" panose="020B0604020202020204" pitchFamily="34" charset="0"/>
                <a:ea typeface="Times New Roman" panose="02020603050405020304" pitchFamily="18" charset="0"/>
                <a:cs typeface="Arial" panose="020B0604020202020204" pitchFamily="34" charset="0"/>
              </a:rPr>
              <a:t>khiển</a:t>
            </a:r>
            <a:r>
              <a:rPr lang="en-US" sz="1800" kern="0" dirty="0">
                <a:effectLst/>
                <a:latin typeface="Arial" panose="020B0604020202020204" pitchFamily="34" charset="0"/>
                <a:ea typeface="Times New Roman" panose="02020603050405020304" pitchFamily="18" charset="0"/>
                <a:cs typeface="Arial" panose="020B0604020202020204" pitchFamily="34" charset="0"/>
              </a:rPr>
              <a:t> </a:t>
            </a:r>
            <a:r>
              <a:rPr lang="en-US" sz="1800" kern="0" dirty="0" err="1">
                <a:effectLst/>
                <a:latin typeface="Arial" panose="020B0604020202020204" pitchFamily="34" charset="0"/>
                <a:ea typeface="Times New Roman" panose="02020603050405020304" pitchFamily="18" charset="0"/>
                <a:cs typeface="Arial" panose="020B0604020202020204" pitchFamily="34" charset="0"/>
              </a:rPr>
              <a:t>tương</a:t>
            </a:r>
            <a:r>
              <a:rPr lang="en-US" sz="1800" kern="0" dirty="0">
                <a:effectLst/>
                <a:latin typeface="Arial" panose="020B0604020202020204" pitchFamily="34" charset="0"/>
                <a:ea typeface="Times New Roman" panose="02020603050405020304" pitchFamily="18" charset="0"/>
                <a:cs typeface="Arial" panose="020B0604020202020204" pitchFamily="34" charset="0"/>
              </a:rPr>
              <a:t> </a:t>
            </a:r>
            <a:r>
              <a:rPr lang="en-US" sz="1800" kern="0" dirty="0" err="1">
                <a:effectLst/>
                <a:latin typeface="Arial" panose="020B0604020202020204" pitchFamily="34" charset="0"/>
                <a:ea typeface="Times New Roman" panose="02020603050405020304" pitchFamily="18" charset="0"/>
                <a:cs typeface="Arial" panose="020B0604020202020204" pitchFamily="34" charset="0"/>
              </a:rPr>
              <a:t>thích</a:t>
            </a:r>
            <a:r>
              <a:rPr lang="en-US" sz="1800" kern="0" dirty="0">
                <a:effectLst/>
                <a:latin typeface="Arial" panose="020B0604020202020204" pitchFamily="34" charset="0"/>
                <a:ea typeface="Times New Roman" panose="02020603050405020304" pitchFamily="18"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
        <p:nvSpPr>
          <p:cNvPr id="18" name="TextBox 17">
            <a:extLst>
              <a:ext uri="{FF2B5EF4-FFF2-40B4-BE49-F238E27FC236}">
                <a16:creationId xmlns:a16="http://schemas.microsoft.com/office/drawing/2014/main" id="{942833D4-01AB-0D9C-D943-11381B430025}"/>
              </a:ext>
            </a:extLst>
          </p:cNvPr>
          <p:cNvSpPr txBox="1"/>
          <p:nvPr/>
        </p:nvSpPr>
        <p:spPr>
          <a:xfrm>
            <a:off x="7266656" y="4267200"/>
            <a:ext cx="3952250" cy="1703030"/>
          </a:xfrm>
          <a:prstGeom prst="rect">
            <a:avLst/>
          </a:prstGeom>
          <a:noFill/>
        </p:spPr>
        <p:txBody>
          <a:bodyPr wrap="square">
            <a:spAutoFit/>
          </a:bodyPr>
          <a:lstStyle/>
          <a:p>
            <a:pPr algn="just">
              <a:lnSpc>
                <a:spcPct val="150000"/>
              </a:lnSpc>
            </a:pPr>
            <a:r>
              <a:rPr lang="en-US" sz="1800" dirty="0">
                <a:effectLst/>
                <a:latin typeface="Arial" panose="020B0604020202020204" pitchFamily="34" charset="0"/>
                <a:ea typeface="Times New Roman" panose="02020603050405020304" pitchFamily="18" charset="0"/>
                <a:cs typeface="Arial" panose="020B0604020202020204" pitchFamily="34" charset="0"/>
              </a:rPr>
              <a:t>Telegram </a:t>
            </a:r>
            <a:r>
              <a:rPr lang="en-US" sz="1800" dirty="0" err="1">
                <a:effectLst/>
                <a:latin typeface="Arial" panose="020B0604020202020204" pitchFamily="34" charset="0"/>
                <a:ea typeface="Times New Roman" panose="02020603050405020304" pitchFamily="18" charset="0"/>
                <a:cs typeface="Arial" panose="020B0604020202020204" pitchFamily="34" charset="0"/>
              </a:rPr>
              <a:t>là</a:t>
            </a:r>
            <a:r>
              <a:rPr lang="en-US" sz="1800" dirty="0">
                <a:effectLst/>
                <a:latin typeface="Arial" panose="020B0604020202020204" pitchFamily="34" charset="0"/>
                <a:ea typeface="Times New Roman" panose="02020603050405020304" pitchFamily="18" charset="0"/>
                <a:cs typeface="Arial" panose="020B0604020202020204" pitchFamily="34" charset="0"/>
              </a:rPr>
              <a:t> </a:t>
            </a:r>
            <a:r>
              <a:rPr lang="en-US" sz="1800" dirty="0" err="1">
                <a:effectLst/>
                <a:latin typeface="Arial" panose="020B0604020202020204" pitchFamily="34" charset="0"/>
                <a:ea typeface="Times New Roman" panose="02020603050405020304" pitchFamily="18" charset="0"/>
                <a:cs typeface="Arial" panose="020B0604020202020204" pitchFamily="34" charset="0"/>
              </a:rPr>
              <a:t>một</a:t>
            </a:r>
            <a:r>
              <a:rPr lang="en-US" sz="1800" dirty="0">
                <a:effectLst/>
                <a:latin typeface="Arial" panose="020B0604020202020204" pitchFamily="34" charset="0"/>
                <a:ea typeface="Times New Roman" panose="02020603050405020304" pitchFamily="18" charset="0"/>
                <a:cs typeface="Arial" panose="020B0604020202020204" pitchFamily="34" charset="0"/>
              </a:rPr>
              <a:t> </a:t>
            </a:r>
            <a:r>
              <a:rPr lang="en-US" sz="1800" dirty="0" err="1">
                <a:effectLst/>
                <a:latin typeface="Arial" panose="020B0604020202020204" pitchFamily="34" charset="0"/>
                <a:ea typeface="Times New Roman" panose="02020603050405020304" pitchFamily="18" charset="0"/>
                <a:cs typeface="Arial" panose="020B0604020202020204" pitchFamily="34" charset="0"/>
              </a:rPr>
              <a:t>ứng</a:t>
            </a:r>
            <a:r>
              <a:rPr lang="en-US" sz="1800" dirty="0">
                <a:effectLst/>
                <a:latin typeface="Arial" panose="020B0604020202020204" pitchFamily="34" charset="0"/>
                <a:ea typeface="Times New Roman" panose="02020603050405020304" pitchFamily="18" charset="0"/>
                <a:cs typeface="Arial" panose="020B0604020202020204" pitchFamily="34" charset="0"/>
              </a:rPr>
              <a:t> </a:t>
            </a:r>
            <a:r>
              <a:rPr lang="en-US" sz="1800" dirty="0" err="1">
                <a:effectLst/>
                <a:latin typeface="Arial" panose="020B0604020202020204" pitchFamily="34" charset="0"/>
                <a:ea typeface="Times New Roman" panose="02020603050405020304" pitchFamily="18" charset="0"/>
                <a:cs typeface="Arial" panose="020B0604020202020204" pitchFamily="34" charset="0"/>
              </a:rPr>
              <a:t>dụng</a:t>
            </a:r>
            <a:r>
              <a:rPr lang="en-US" sz="1800" dirty="0">
                <a:effectLst/>
                <a:latin typeface="Arial" panose="020B0604020202020204" pitchFamily="34" charset="0"/>
                <a:ea typeface="Times New Roman" panose="02020603050405020304" pitchFamily="18" charset="0"/>
                <a:cs typeface="Arial" panose="020B0604020202020204" pitchFamily="34" charset="0"/>
              </a:rPr>
              <a:t> </a:t>
            </a:r>
            <a:r>
              <a:rPr lang="en-US" sz="1800" dirty="0" err="1">
                <a:effectLst/>
                <a:latin typeface="Arial" panose="020B0604020202020204" pitchFamily="34" charset="0"/>
                <a:ea typeface="Times New Roman" panose="02020603050405020304" pitchFamily="18" charset="0"/>
                <a:cs typeface="Arial" panose="020B0604020202020204" pitchFamily="34" charset="0"/>
              </a:rPr>
              <a:t>nhắn</a:t>
            </a:r>
            <a:r>
              <a:rPr lang="en-US" sz="1800" dirty="0">
                <a:effectLst/>
                <a:latin typeface="Arial" panose="020B0604020202020204" pitchFamily="34" charset="0"/>
                <a:ea typeface="Times New Roman" panose="02020603050405020304" pitchFamily="18" charset="0"/>
                <a:cs typeface="Arial" panose="020B0604020202020204" pitchFamily="34" charset="0"/>
              </a:rPr>
              <a:t> tin </a:t>
            </a:r>
            <a:r>
              <a:rPr lang="en-US" sz="1800" dirty="0" err="1">
                <a:effectLst/>
                <a:latin typeface="Arial" panose="020B0604020202020204" pitchFamily="34" charset="0"/>
                <a:ea typeface="Times New Roman" panose="02020603050405020304" pitchFamily="18" charset="0"/>
                <a:cs typeface="Arial" panose="020B0604020202020204" pitchFamily="34" charset="0"/>
              </a:rPr>
              <a:t>đám</a:t>
            </a:r>
            <a:r>
              <a:rPr lang="en-US" sz="1800" dirty="0">
                <a:effectLst/>
                <a:latin typeface="Arial" panose="020B0604020202020204" pitchFamily="34" charset="0"/>
                <a:ea typeface="Times New Roman" panose="02020603050405020304" pitchFamily="18" charset="0"/>
                <a:cs typeface="Arial" panose="020B0604020202020204" pitchFamily="34" charset="0"/>
              </a:rPr>
              <a:t> </a:t>
            </a:r>
            <a:r>
              <a:rPr lang="en-US" sz="1800" dirty="0" err="1">
                <a:effectLst/>
                <a:latin typeface="Arial" panose="020B0604020202020204" pitchFamily="34" charset="0"/>
                <a:ea typeface="Times New Roman" panose="02020603050405020304" pitchFamily="18" charset="0"/>
                <a:cs typeface="Arial" panose="020B0604020202020204" pitchFamily="34" charset="0"/>
              </a:rPr>
              <a:t>mây</a:t>
            </a:r>
            <a:r>
              <a:rPr lang="en-US" sz="1800" dirty="0">
                <a:effectLst/>
                <a:latin typeface="Arial" panose="020B0604020202020204" pitchFamily="34" charset="0"/>
                <a:ea typeface="Times New Roman" panose="02020603050405020304" pitchFamily="18" charset="0"/>
                <a:cs typeface="Arial" panose="020B0604020202020204" pitchFamily="34" charset="0"/>
              </a:rPr>
              <a:t> </a:t>
            </a:r>
            <a:r>
              <a:rPr lang="en-US" sz="1800" dirty="0" err="1">
                <a:effectLst/>
                <a:latin typeface="Arial" panose="020B0604020202020204" pitchFamily="34" charset="0"/>
                <a:ea typeface="Times New Roman" panose="02020603050405020304" pitchFamily="18" charset="0"/>
                <a:cs typeface="Arial" panose="020B0604020202020204" pitchFamily="34" charset="0"/>
              </a:rPr>
              <a:t>đa</a:t>
            </a:r>
            <a:r>
              <a:rPr lang="en-US" sz="1800" dirty="0">
                <a:effectLst/>
                <a:latin typeface="Arial" panose="020B0604020202020204" pitchFamily="34" charset="0"/>
                <a:ea typeface="Times New Roman" panose="02020603050405020304" pitchFamily="18" charset="0"/>
                <a:cs typeface="Arial" panose="020B0604020202020204" pitchFamily="34" charset="0"/>
              </a:rPr>
              <a:t> </a:t>
            </a:r>
            <a:r>
              <a:rPr lang="en-US" sz="1800" dirty="0" err="1">
                <a:effectLst/>
                <a:latin typeface="Arial" panose="020B0604020202020204" pitchFamily="34" charset="0"/>
                <a:ea typeface="Times New Roman" panose="02020603050405020304" pitchFamily="18" charset="0"/>
                <a:cs typeface="Arial" panose="020B0604020202020204" pitchFamily="34" charset="0"/>
              </a:rPr>
              <a:t>nền</a:t>
            </a:r>
            <a:r>
              <a:rPr lang="en-US" sz="1800" dirty="0">
                <a:effectLst/>
                <a:latin typeface="Arial" panose="020B0604020202020204" pitchFamily="34" charset="0"/>
                <a:ea typeface="Times New Roman" panose="02020603050405020304" pitchFamily="18" charset="0"/>
                <a:cs typeface="Arial" panose="020B0604020202020204" pitchFamily="34" charset="0"/>
              </a:rPr>
              <a:t> </a:t>
            </a:r>
            <a:r>
              <a:rPr lang="en-US" sz="1800" dirty="0" err="1">
                <a:effectLst/>
                <a:latin typeface="Arial" panose="020B0604020202020204" pitchFamily="34" charset="0"/>
                <a:ea typeface="Times New Roman" panose="02020603050405020304" pitchFamily="18" charset="0"/>
                <a:cs typeface="Arial" panose="020B0604020202020204" pitchFamily="34" charset="0"/>
              </a:rPr>
              <a:t>tảng</a:t>
            </a:r>
            <a:r>
              <a:rPr lang="en-US" sz="1800" dirty="0">
                <a:effectLst/>
                <a:latin typeface="Arial" panose="020B0604020202020204" pitchFamily="34" charset="0"/>
                <a:ea typeface="Times New Roman" panose="02020603050405020304" pitchFamily="18" charset="0"/>
                <a:cs typeface="Arial" panose="020B0604020202020204" pitchFamily="34" charset="0"/>
              </a:rPr>
              <a:t>, </a:t>
            </a:r>
            <a:r>
              <a:rPr lang="en-US" sz="1800" dirty="0" err="1">
                <a:effectLst/>
                <a:latin typeface="Arial" panose="020B0604020202020204" pitchFamily="34" charset="0"/>
                <a:ea typeface="Times New Roman" panose="02020603050405020304" pitchFamily="18" charset="0"/>
                <a:cs typeface="Arial" panose="020B0604020202020204" pitchFamily="34" charset="0"/>
              </a:rPr>
              <a:t>hỗ</a:t>
            </a:r>
            <a:r>
              <a:rPr lang="en-US" sz="1800" dirty="0">
                <a:effectLst/>
                <a:latin typeface="Arial" panose="020B0604020202020204" pitchFamily="34" charset="0"/>
                <a:ea typeface="Times New Roman" panose="02020603050405020304" pitchFamily="18" charset="0"/>
                <a:cs typeface="Arial" panose="020B0604020202020204" pitchFamily="34" charset="0"/>
              </a:rPr>
              <a:t> </a:t>
            </a:r>
            <a:r>
              <a:rPr lang="en-US" sz="1800" dirty="0" err="1">
                <a:effectLst/>
                <a:latin typeface="Arial" panose="020B0604020202020204" pitchFamily="34" charset="0"/>
                <a:ea typeface="Times New Roman" panose="02020603050405020304" pitchFamily="18" charset="0"/>
                <a:cs typeface="Arial" panose="020B0604020202020204" pitchFamily="34" charset="0"/>
              </a:rPr>
              <a:t>trợ</a:t>
            </a:r>
            <a:r>
              <a:rPr lang="en-US" sz="1800" dirty="0">
                <a:effectLst/>
                <a:latin typeface="Arial" panose="020B0604020202020204" pitchFamily="34" charset="0"/>
                <a:ea typeface="Times New Roman" panose="02020603050405020304" pitchFamily="18" charset="0"/>
                <a:cs typeface="Arial" panose="020B0604020202020204" pitchFamily="34" charset="0"/>
              </a:rPr>
              <a:t> API </a:t>
            </a:r>
            <a:r>
              <a:rPr lang="en-US" sz="1800" dirty="0" err="1">
                <a:effectLst/>
                <a:latin typeface="Arial" panose="020B0604020202020204" pitchFamily="34" charset="0"/>
                <a:ea typeface="Times New Roman" panose="02020603050405020304" pitchFamily="18" charset="0"/>
                <a:cs typeface="Arial" panose="020B0604020202020204" pitchFamily="34" charset="0"/>
              </a:rPr>
              <a:t>mạnh</a:t>
            </a:r>
            <a:r>
              <a:rPr lang="en-US" sz="1800" dirty="0">
                <a:effectLst/>
                <a:latin typeface="Arial" panose="020B0604020202020204" pitchFamily="34" charset="0"/>
                <a:ea typeface="Times New Roman" panose="02020603050405020304" pitchFamily="18" charset="0"/>
                <a:cs typeface="Arial" panose="020B0604020202020204" pitchFamily="34" charset="0"/>
              </a:rPr>
              <a:t> </a:t>
            </a:r>
            <a:r>
              <a:rPr lang="en-US" sz="1800" dirty="0" err="1">
                <a:effectLst/>
                <a:latin typeface="Arial" panose="020B0604020202020204" pitchFamily="34" charset="0"/>
                <a:ea typeface="Times New Roman" panose="02020603050405020304" pitchFamily="18" charset="0"/>
                <a:cs typeface="Arial" panose="020B0604020202020204" pitchFamily="34" charset="0"/>
              </a:rPr>
              <a:t>mẽ</a:t>
            </a:r>
            <a:r>
              <a:rPr lang="en-US" sz="1800" dirty="0">
                <a:effectLst/>
                <a:latin typeface="Arial" panose="020B0604020202020204" pitchFamily="34" charset="0"/>
                <a:ea typeface="Times New Roman" panose="02020603050405020304" pitchFamily="18" charset="0"/>
                <a:cs typeface="Arial" panose="020B0604020202020204" pitchFamily="34" charset="0"/>
              </a:rPr>
              <a:t> </a:t>
            </a:r>
            <a:r>
              <a:rPr lang="en-US" sz="1800" dirty="0" err="1">
                <a:effectLst/>
                <a:latin typeface="Arial" panose="020B0604020202020204" pitchFamily="34" charset="0"/>
                <a:ea typeface="Times New Roman" panose="02020603050405020304" pitchFamily="18" charset="0"/>
                <a:cs typeface="Arial" panose="020B0604020202020204" pitchFamily="34" charset="0"/>
              </a:rPr>
              <a:t>cho</a:t>
            </a:r>
            <a:r>
              <a:rPr lang="en-US" sz="1800" dirty="0">
                <a:effectLst/>
                <a:latin typeface="Arial" panose="020B0604020202020204" pitchFamily="34" charset="0"/>
                <a:ea typeface="Times New Roman" panose="02020603050405020304" pitchFamily="18" charset="0"/>
                <a:cs typeface="Arial" panose="020B0604020202020204" pitchFamily="34" charset="0"/>
              </a:rPr>
              <a:t> </a:t>
            </a:r>
            <a:r>
              <a:rPr lang="en-US" sz="1800" dirty="0" err="1">
                <a:effectLst/>
                <a:latin typeface="Arial" panose="020B0604020202020204" pitchFamily="34" charset="0"/>
                <a:ea typeface="Times New Roman" panose="02020603050405020304" pitchFamily="18" charset="0"/>
                <a:cs typeface="Arial" panose="020B0604020202020204" pitchFamily="34" charset="0"/>
              </a:rPr>
              <a:t>việc</a:t>
            </a:r>
            <a:r>
              <a:rPr lang="en-US" sz="1800" dirty="0">
                <a:effectLst/>
                <a:latin typeface="Arial" panose="020B0604020202020204" pitchFamily="34" charset="0"/>
                <a:ea typeface="Times New Roman" panose="02020603050405020304" pitchFamily="18" charset="0"/>
                <a:cs typeface="Arial" panose="020B0604020202020204" pitchFamily="34" charset="0"/>
              </a:rPr>
              <a:t> </a:t>
            </a:r>
            <a:r>
              <a:rPr lang="en-US" sz="1800" dirty="0" err="1">
                <a:effectLst/>
                <a:latin typeface="Arial" panose="020B0604020202020204" pitchFamily="34" charset="0"/>
                <a:ea typeface="Times New Roman" panose="02020603050405020304" pitchFamily="18" charset="0"/>
                <a:cs typeface="Arial" panose="020B0604020202020204" pitchFamily="34" charset="0"/>
              </a:rPr>
              <a:t>phát</a:t>
            </a:r>
            <a:r>
              <a:rPr lang="en-US" sz="1800" dirty="0">
                <a:effectLst/>
                <a:latin typeface="Arial" panose="020B0604020202020204" pitchFamily="34" charset="0"/>
                <a:ea typeface="Times New Roman" panose="02020603050405020304" pitchFamily="18" charset="0"/>
                <a:cs typeface="Arial" panose="020B0604020202020204" pitchFamily="34" charset="0"/>
              </a:rPr>
              <a:t> </a:t>
            </a:r>
            <a:r>
              <a:rPr lang="en-US" sz="1800" dirty="0" err="1">
                <a:effectLst/>
                <a:latin typeface="Arial" panose="020B0604020202020204" pitchFamily="34" charset="0"/>
                <a:ea typeface="Times New Roman" panose="02020603050405020304" pitchFamily="18" charset="0"/>
                <a:cs typeface="Arial" panose="020B0604020202020204" pitchFamily="34" charset="0"/>
              </a:rPr>
              <a:t>triển</a:t>
            </a:r>
            <a:r>
              <a:rPr lang="en-US" sz="1800" dirty="0">
                <a:effectLst/>
                <a:latin typeface="Arial" panose="020B0604020202020204" pitchFamily="34" charset="0"/>
                <a:ea typeface="Times New Roman" panose="02020603050405020304" pitchFamily="18" charset="0"/>
                <a:cs typeface="Arial" panose="020B0604020202020204" pitchFamily="34" charset="0"/>
              </a:rPr>
              <a:t> bot </a:t>
            </a:r>
            <a:r>
              <a:rPr lang="en-US" sz="1800" dirty="0" err="1">
                <a:effectLst/>
                <a:latin typeface="Arial" panose="020B0604020202020204" pitchFamily="34" charset="0"/>
                <a:ea typeface="Times New Roman" panose="02020603050405020304" pitchFamily="18" charset="0"/>
                <a:cs typeface="Arial" panose="020B0604020202020204" pitchFamily="34" charset="0"/>
              </a:rPr>
              <a:t>và</a:t>
            </a:r>
            <a:r>
              <a:rPr lang="en-US" sz="1800" dirty="0">
                <a:effectLst/>
                <a:latin typeface="Arial" panose="020B0604020202020204" pitchFamily="34" charset="0"/>
                <a:ea typeface="Times New Roman" panose="02020603050405020304" pitchFamily="18" charset="0"/>
                <a:cs typeface="Arial" panose="020B0604020202020204" pitchFamily="34" charset="0"/>
              </a:rPr>
              <a:t> </a:t>
            </a:r>
            <a:r>
              <a:rPr lang="en-US" sz="1800" dirty="0" err="1">
                <a:effectLst/>
                <a:latin typeface="Arial" panose="020B0604020202020204" pitchFamily="34" charset="0"/>
                <a:ea typeface="Times New Roman" panose="02020603050405020304" pitchFamily="18" charset="0"/>
                <a:cs typeface="Arial" panose="020B0604020202020204" pitchFamily="34" charset="0"/>
              </a:rPr>
              <a:t>tự</a:t>
            </a:r>
            <a:r>
              <a:rPr lang="en-US" sz="1800" dirty="0">
                <a:effectLst/>
                <a:latin typeface="Arial" panose="020B0604020202020204" pitchFamily="34" charset="0"/>
                <a:ea typeface="Times New Roman" panose="02020603050405020304" pitchFamily="18" charset="0"/>
                <a:cs typeface="Arial" panose="020B0604020202020204" pitchFamily="34" charset="0"/>
              </a:rPr>
              <a:t> </a:t>
            </a:r>
            <a:r>
              <a:rPr lang="en-US" sz="1800" dirty="0" err="1">
                <a:effectLst/>
                <a:latin typeface="Arial" panose="020B0604020202020204" pitchFamily="34" charset="0"/>
                <a:ea typeface="Times New Roman" panose="02020603050405020304" pitchFamily="18" charset="0"/>
                <a:cs typeface="Arial" panose="020B0604020202020204" pitchFamily="34" charset="0"/>
              </a:rPr>
              <a:t>động</a:t>
            </a:r>
            <a:r>
              <a:rPr lang="en-US" sz="1800" dirty="0">
                <a:effectLst/>
                <a:latin typeface="Arial" panose="020B0604020202020204" pitchFamily="34" charset="0"/>
                <a:ea typeface="Times New Roman" panose="02020603050405020304" pitchFamily="18" charset="0"/>
                <a:cs typeface="Arial" panose="020B0604020202020204" pitchFamily="34" charset="0"/>
              </a:rPr>
              <a:t> </a:t>
            </a:r>
            <a:r>
              <a:rPr lang="en-US" sz="1800" dirty="0" err="1">
                <a:effectLst/>
                <a:latin typeface="Arial" panose="020B0604020202020204" pitchFamily="34" charset="0"/>
                <a:ea typeface="Times New Roman" panose="02020603050405020304" pitchFamily="18" charset="0"/>
                <a:cs typeface="Arial" panose="020B0604020202020204" pitchFamily="34" charset="0"/>
              </a:rPr>
              <a:t>hóa</a:t>
            </a:r>
            <a:r>
              <a:rPr lang="en-US" sz="1800" dirty="0">
                <a:effectLst/>
                <a:latin typeface="Arial" panose="020B0604020202020204" pitchFamily="34" charset="0"/>
                <a:ea typeface="Times New Roman" panose="02020603050405020304" pitchFamily="18" charset="0"/>
                <a:cs typeface="Arial" panose="020B0604020202020204" pitchFamily="34" charset="0"/>
              </a:rPr>
              <a:t>.</a:t>
            </a:r>
            <a:endParaRPr lang="en-US" sz="1400" dirty="0">
              <a:effectLst/>
              <a:latin typeface="Arial" panose="020B0604020202020204" pitchFamily="34" charset="0"/>
              <a:ea typeface="Times New Roman" panose="02020603050405020304" pitchFamily="18" charset="0"/>
              <a:cs typeface="Arial" panose="020B0604020202020204" pitchFamily="34" charset="0"/>
            </a:endParaRPr>
          </a:p>
        </p:txBody>
      </p:sp>
      <p:sp>
        <p:nvSpPr>
          <p:cNvPr id="19" name="TextBox 18">
            <a:extLst>
              <a:ext uri="{FF2B5EF4-FFF2-40B4-BE49-F238E27FC236}">
                <a16:creationId xmlns:a16="http://schemas.microsoft.com/office/drawing/2014/main" id="{53A25AE6-9569-087F-957B-775F7535C139}"/>
              </a:ext>
            </a:extLst>
          </p:cNvPr>
          <p:cNvSpPr txBox="1"/>
          <p:nvPr/>
        </p:nvSpPr>
        <p:spPr>
          <a:xfrm>
            <a:off x="11469657" y="6323598"/>
            <a:ext cx="301686" cy="369332"/>
          </a:xfrm>
          <a:prstGeom prst="rect">
            <a:avLst/>
          </a:prstGeom>
          <a:noFill/>
        </p:spPr>
        <p:txBody>
          <a:bodyPr wrap="none" rtlCol="0">
            <a:spAutoFit/>
          </a:bodyPr>
          <a:lstStyle/>
          <a:p>
            <a:r>
              <a:rPr lang="en-US" dirty="0"/>
              <a:t>4</a:t>
            </a:r>
          </a:p>
        </p:txBody>
      </p:sp>
    </p:spTree>
    <p:extLst>
      <p:ext uri="{BB962C8B-B14F-4D97-AF65-F5344CB8AC3E}">
        <p14:creationId xmlns:p14="http://schemas.microsoft.com/office/powerpoint/2010/main" val="3504642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D45E2EBC-C6AB-ECD8-3373-9BC628A0FF91}"/>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C4557F0B-A254-4008-99E1-F377A68FE1A1}"/>
              </a:ext>
            </a:extLst>
          </p:cNvPr>
          <p:cNvSpPr txBox="1"/>
          <p:nvPr/>
        </p:nvSpPr>
        <p:spPr>
          <a:xfrm>
            <a:off x="-152400" y="205710"/>
            <a:ext cx="12192000" cy="1200329"/>
          </a:xfrm>
          <a:prstGeom prst="rect">
            <a:avLst/>
          </a:prstGeom>
          <a:noFill/>
        </p:spPr>
        <p:txBody>
          <a:bodyPr wrap="square" rtlCol="0">
            <a:spAutoFit/>
          </a:bodyPr>
          <a:lstStyle/>
          <a:p>
            <a:pPr lvl="0" algn="ctr"/>
            <a:r>
              <a:rPr lang="en-US" sz="3600" b="1" dirty="0">
                <a:solidFill>
                  <a:schemeClr val="bg1"/>
                </a:solidFill>
                <a:latin typeface="Arial" panose="020B0604020202020204" pitchFamily="34" charset="0"/>
                <a:cs typeface="Arial" panose="020B0604020202020204" pitchFamily="34" charset="0"/>
              </a:rPr>
              <a:t>PHÂN TÍCH THIẾT KẾ HỆ THỐNG</a:t>
            </a:r>
          </a:p>
          <a:p>
            <a:pPr lvl="0" algn="ctr"/>
            <a:endParaRPr lang="en-US" sz="3600" b="1" dirty="0">
              <a:solidFill>
                <a:schemeClr val="bg1"/>
              </a:solidFill>
              <a:latin typeface="Times New Roman" panose="02020603050405020304" pitchFamily="18" charset="0"/>
              <a:cs typeface="Times New Roman" panose="02020603050405020304" pitchFamily="18" charset="0"/>
            </a:endParaRPr>
          </a:p>
        </p:txBody>
      </p:sp>
      <p:sp>
        <p:nvSpPr>
          <p:cNvPr id="2" name="AutoShape 2" descr="Kết quả hình ảnh cho rò rỉ khí gas">
            <a:extLst>
              <a:ext uri="{FF2B5EF4-FFF2-40B4-BE49-F238E27FC236}">
                <a16:creationId xmlns:a16="http://schemas.microsoft.com/office/drawing/2014/main" id="{A625532B-A688-0073-AA15-42D1B764646E}"/>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 name="Picture 2">
            <a:extLst>
              <a:ext uri="{FF2B5EF4-FFF2-40B4-BE49-F238E27FC236}">
                <a16:creationId xmlns:a16="http://schemas.microsoft.com/office/drawing/2014/main" id="{79727FD3-2D15-9547-6FAD-04516FBA2F78}"/>
              </a:ext>
            </a:extLst>
          </p:cNvPr>
          <p:cNvPicPr>
            <a:picLocks noChangeAspect="1"/>
          </p:cNvPicPr>
          <p:nvPr/>
        </p:nvPicPr>
        <p:blipFill>
          <a:blip r:embed="rId4"/>
          <a:stretch>
            <a:fillRect/>
          </a:stretch>
        </p:blipFill>
        <p:spPr>
          <a:xfrm>
            <a:off x="2138256" y="2133600"/>
            <a:ext cx="7610687" cy="4366290"/>
          </a:xfrm>
          <a:prstGeom prst="rect">
            <a:avLst/>
          </a:prstGeom>
        </p:spPr>
      </p:pic>
      <p:sp>
        <p:nvSpPr>
          <p:cNvPr id="4" name="TextBox 3">
            <a:extLst>
              <a:ext uri="{FF2B5EF4-FFF2-40B4-BE49-F238E27FC236}">
                <a16:creationId xmlns:a16="http://schemas.microsoft.com/office/drawing/2014/main" id="{B1AD1126-1D21-CA69-2377-0FC26E0A2933}"/>
              </a:ext>
            </a:extLst>
          </p:cNvPr>
          <p:cNvSpPr txBox="1"/>
          <p:nvPr/>
        </p:nvSpPr>
        <p:spPr>
          <a:xfrm>
            <a:off x="228600" y="1219200"/>
            <a:ext cx="2055371" cy="523220"/>
          </a:xfrm>
          <a:prstGeom prst="rect">
            <a:avLst/>
          </a:prstGeom>
          <a:noFill/>
        </p:spPr>
        <p:txBody>
          <a:bodyPr wrap="square" rtlCol="0">
            <a:spAutoFit/>
          </a:bodyPr>
          <a:lstStyle/>
          <a:p>
            <a:r>
              <a:rPr lang="vi-VN" sz="2800" b="1" kern="0" dirty="0">
                <a:solidFill>
                  <a:schemeClr val="accent1"/>
                </a:solidFill>
                <a:effectLst/>
                <a:ea typeface="Times New Roman" panose="02020603050405020304" pitchFamily="18" charset="0"/>
              </a:rPr>
              <a:t>Sơ đồ khối</a:t>
            </a:r>
            <a:endParaRPr lang="en-US" sz="2800" b="1" dirty="0">
              <a:solidFill>
                <a:schemeClr val="accent1"/>
              </a:solidFill>
            </a:endParaRPr>
          </a:p>
        </p:txBody>
      </p:sp>
      <p:sp>
        <p:nvSpPr>
          <p:cNvPr id="7" name="TextBox 6">
            <a:extLst>
              <a:ext uri="{FF2B5EF4-FFF2-40B4-BE49-F238E27FC236}">
                <a16:creationId xmlns:a16="http://schemas.microsoft.com/office/drawing/2014/main" id="{646CE1CD-48CA-11A5-0FB1-EABA9CCF6925}"/>
              </a:ext>
            </a:extLst>
          </p:cNvPr>
          <p:cNvSpPr txBox="1"/>
          <p:nvPr/>
        </p:nvSpPr>
        <p:spPr>
          <a:xfrm>
            <a:off x="11531600" y="6318518"/>
            <a:ext cx="76200" cy="369332"/>
          </a:xfrm>
          <a:prstGeom prst="rect">
            <a:avLst/>
          </a:prstGeom>
          <a:noFill/>
        </p:spPr>
        <p:txBody>
          <a:bodyPr wrap="square" rtlCol="0">
            <a:spAutoFit/>
          </a:bodyPr>
          <a:lstStyle/>
          <a:p>
            <a:r>
              <a:rPr lang="en-US" dirty="0"/>
              <a:t>5</a:t>
            </a:r>
          </a:p>
        </p:txBody>
      </p:sp>
    </p:spTree>
    <p:extLst>
      <p:ext uri="{BB962C8B-B14F-4D97-AF65-F5344CB8AC3E}">
        <p14:creationId xmlns:p14="http://schemas.microsoft.com/office/powerpoint/2010/main" val="21170705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BC46596F-D5EF-E105-25F4-F3627C5FBD74}"/>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10761CD6-2BC5-D3CF-BFFC-C11BC434DED2}"/>
              </a:ext>
            </a:extLst>
          </p:cNvPr>
          <p:cNvSpPr txBox="1"/>
          <p:nvPr/>
        </p:nvSpPr>
        <p:spPr>
          <a:xfrm>
            <a:off x="-152400" y="205710"/>
            <a:ext cx="12192000" cy="1200329"/>
          </a:xfrm>
          <a:prstGeom prst="rect">
            <a:avLst/>
          </a:prstGeom>
          <a:noFill/>
        </p:spPr>
        <p:txBody>
          <a:bodyPr wrap="square" rtlCol="0">
            <a:spAutoFit/>
          </a:bodyPr>
          <a:lstStyle/>
          <a:p>
            <a:pPr lvl="0" algn="ctr"/>
            <a:r>
              <a:rPr lang="en-US" sz="3600" b="1" dirty="0">
                <a:solidFill>
                  <a:schemeClr val="bg1"/>
                </a:solidFill>
                <a:latin typeface="Arial" panose="020B0604020202020204" pitchFamily="34" charset="0"/>
                <a:cs typeface="Arial" panose="020B0604020202020204" pitchFamily="34" charset="0"/>
              </a:rPr>
              <a:t>PHÂN TÍCH THIẾT KẾ HỆ THỐNG</a:t>
            </a:r>
          </a:p>
          <a:p>
            <a:pPr lvl="0" algn="ctr"/>
            <a:endParaRPr lang="en-US" sz="3600" b="1" dirty="0">
              <a:solidFill>
                <a:schemeClr val="bg1"/>
              </a:solidFill>
              <a:latin typeface="Times New Roman" panose="02020603050405020304" pitchFamily="18" charset="0"/>
              <a:cs typeface="Times New Roman" panose="02020603050405020304" pitchFamily="18" charset="0"/>
            </a:endParaRPr>
          </a:p>
        </p:txBody>
      </p:sp>
      <p:sp>
        <p:nvSpPr>
          <p:cNvPr id="2" name="AutoShape 2" descr="Kết quả hình ảnh cho rò rỉ khí gas">
            <a:extLst>
              <a:ext uri="{FF2B5EF4-FFF2-40B4-BE49-F238E27FC236}">
                <a16:creationId xmlns:a16="http://schemas.microsoft.com/office/drawing/2014/main" id="{3196AD81-C800-6390-D5CD-74B27440AA92}"/>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TextBox 2">
            <a:extLst>
              <a:ext uri="{FF2B5EF4-FFF2-40B4-BE49-F238E27FC236}">
                <a16:creationId xmlns:a16="http://schemas.microsoft.com/office/drawing/2014/main" id="{142F1748-7248-5AC0-DFC4-62FD9FD5D0CC}"/>
              </a:ext>
            </a:extLst>
          </p:cNvPr>
          <p:cNvSpPr txBox="1"/>
          <p:nvPr/>
        </p:nvSpPr>
        <p:spPr>
          <a:xfrm>
            <a:off x="304800" y="1144429"/>
            <a:ext cx="2994731" cy="523220"/>
          </a:xfrm>
          <a:prstGeom prst="rect">
            <a:avLst/>
          </a:prstGeom>
          <a:noFill/>
        </p:spPr>
        <p:txBody>
          <a:bodyPr wrap="none" rtlCol="0">
            <a:spAutoFit/>
          </a:bodyPr>
          <a:lstStyle/>
          <a:p>
            <a:r>
              <a:rPr lang="vi-VN" sz="2800" b="1" kern="0" dirty="0">
                <a:solidFill>
                  <a:schemeClr val="accent1"/>
                </a:solidFill>
                <a:effectLst/>
                <a:ea typeface="Times New Roman" panose="02020603050405020304" pitchFamily="18" charset="0"/>
              </a:rPr>
              <a:t>Sơ đồ nguyên lý</a:t>
            </a:r>
            <a:endParaRPr lang="en-US" sz="2800" b="1" dirty="0">
              <a:solidFill>
                <a:schemeClr val="accent1"/>
              </a:solidFill>
            </a:endParaRPr>
          </a:p>
        </p:txBody>
      </p:sp>
      <p:pic>
        <p:nvPicPr>
          <p:cNvPr id="4" name="Picture 3">
            <a:extLst>
              <a:ext uri="{FF2B5EF4-FFF2-40B4-BE49-F238E27FC236}">
                <a16:creationId xmlns:a16="http://schemas.microsoft.com/office/drawing/2014/main" id="{BA6AC64F-CCF9-DB3D-E454-AA3626C46360}"/>
              </a:ext>
            </a:extLst>
          </p:cNvPr>
          <p:cNvPicPr>
            <a:picLocks noChangeAspect="1"/>
          </p:cNvPicPr>
          <p:nvPr/>
        </p:nvPicPr>
        <p:blipFill>
          <a:blip r:embed="rId4"/>
          <a:stretch>
            <a:fillRect/>
          </a:stretch>
        </p:blipFill>
        <p:spPr>
          <a:xfrm>
            <a:off x="2220166" y="1703209"/>
            <a:ext cx="7446868" cy="4781868"/>
          </a:xfrm>
          <a:prstGeom prst="rect">
            <a:avLst/>
          </a:prstGeom>
        </p:spPr>
      </p:pic>
      <p:sp>
        <p:nvSpPr>
          <p:cNvPr id="6" name="TextBox 5">
            <a:extLst>
              <a:ext uri="{FF2B5EF4-FFF2-40B4-BE49-F238E27FC236}">
                <a16:creationId xmlns:a16="http://schemas.microsoft.com/office/drawing/2014/main" id="{1F64B9F1-B3C2-425D-6B1C-7EE36FB3454F}"/>
              </a:ext>
            </a:extLst>
          </p:cNvPr>
          <p:cNvSpPr txBox="1"/>
          <p:nvPr/>
        </p:nvSpPr>
        <p:spPr>
          <a:xfrm>
            <a:off x="11430000" y="6300411"/>
            <a:ext cx="304800" cy="369332"/>
          </a:xfrm>
          <a:prstGeom prst="rect">
            <a:avLst/>
          </a:prstGeom>
          <a:noFill/>
        </p:spPr>
        <p:txBody>
          <a:bodyPr wrap="square" rtlCol="0">
            <a:spAutoFit/>
          </a:bodyPr>
          <a:lstStyle/>
          <a:p>
            <a:r>
              <a:rPr lang="en-US" dirty="0"/>
              <a:t>6</a:t>
            </a:r>
          </a:p>
        </p:txBody>
      </p:sp>
    </p:spTree>
    <p:extLst>
      <p:ext uri="{BB962C8B-B14F-4D97-AF65-F5344CB8AC3E}">
        <p14:creationId xmlns:p14="http://schemas.microsoft.com/office/powerpoint/2010/main" val="33021965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1F4001DB-0288-F09C-9A8F-ACB5F4BCC63B}"/>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33198846-0B85-3E49-122A-BEBC9855965F}"/>
              </a:ext>
            </a:extLst>
          </p:cNvPr>
          <p:cNvSpPr txBox="1"/>
          <p:nvPr/>
        </p:nvSpPr>
        <p:spPr>
          <a:xfrm>
            <a:off x="-152400" y="205710"/>
            <a:ext cx="12192000" cy="1200329"/>
          </a:xfrm>
          <a:prstGeom prst="rect">
            <a:avLst/>
          </a:prstGeom>
          <a:noFill/>
        </p:spPr>
        <p:txBody>
          <a:bodyPr wrap="square" rtlCol="0">
            <a:spAutoFit/>
          </a:bodyPr>
          <a:lstStyle/>
          <a:p>
            <a:pPr lvl="0" algn="ctr"/>
            <a:r>
              <a:rPr lang="en-US" sz="3600" b="1" dirty="0">
                <a:solidFill>
                  <a:schemeClr val="bg1"/>
                </a:solidFill>
                <a:latin typeface="Arial" panose="020B0604020202020204" pitchFamily="34" charset="0"/>
                <a:cs typeface="Arial" panose="020B0604020202020204" pitchFamily="34" charset="0"/>
              </a:rPr>
              <a:t>PHÂN TÍCH THIẾT KẾ HỆ THỐNG</a:t>
            </a:r>
          </a:p>
          <a:p>
            <a:pPr lvl="0" algn="ctr"/>
            <a:endParaRPr lang="en-US" sz="3600" b="1" dirty="0">
              <a:solidFill>
                <a:schemeClr val="bg1"/>
              </a:solidFill>
              <a:latin typeface="Times New Roman" panose="02020603050405020304" pitchFamily="18" charset="0"/>
              <a:cs typeface="Times New Roman" panose="02020603050405020304" pitchFamily="18" charset="0"/>
            </a:endParaRPr>
          </a:p>
        </p:txBody>
      </p:sp>
      <p:sp>
        <p:nvSpPr>
          <p:cNvPr id="2" name="AutoShape 2" descr="Kết quả hình ảnh cho rò rỉ khí gas">
            <a:extLst>
              <a:ext uri="{FF2B5EF4-FFF2-40B4-BE49-F238E27FC236}">
                <a16:creationId xmlns:a16="http://schemas.microsoft.com/office/drawing/2014/main" id="{21049F25-7377-A0F9-30C6-D14054D0D4C4}"/>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TextBox 2">
            <a:extLst>
              <a:ext uri="{FF2B5EF4-FFF2-40B4-BE49-F238E27FC236}">
                <a16:creationId xmlns:a16="http://schemas.microsoft.com/office/drawing/2014/main" id="{CC0B9431-BB40-6EF5-D425-B1CF634DE05E}"/>
              </a:ext>
            </a:extLst>
          </p:cNvPr>
          <p:cNvSpPr txBox="1"/>
          <p:nvPr/>
        </p:nvSpPr>
        <p:spPr>
          <a:xfrm>
            <a:off x="304800" y="1144429"/>
            <a:ext cx="2401619" cy="523220"/>
          </a:xfrm>
          <a:prstGeom prst="rect">
            <a:avLst/>
          </a:prstGeom>
          <a:noFill/>
        </p:spPr>
        <p:txBody>
          <a:bodyPr wrap="none" rtlCol="0">
            <a:spAutoFit/>
          </a:bodyPr>
          <a:lstStyle/>
          <a:p>
            <a:r>
              <a:rPr lang="en-US" sz="2800" b="1" kern="0" dirty="0" err="1">
                <a:solidFill>
                  <a:schemeClr val="accent1"/>
                </a:solidFill>
                <a:effectLst/>
                <a:latin typeface="Arial" panose="020B0604020202020204" pitchFamily="34" charset="0"/>
                <a:ea typeface="Times New Roman" panose="02020603050405020304" pitchFamily="18" charset="0"/>
                <a:cs typeface="Arial" panose="020B0604020202020204" pitchFamily="34" charset="0"/>
              </a:rPr>
              <a:t>Thiết</a:t>
            </a:r>
            <a:r>
              <a:rPr lang="en-US" sz="2800" b="1" kern="0" dirty="0">
                <a:solidFill>
                  <a:schemeClr val="accent1"/>
                </a:solidFill>
                <a:effectLst/>
                <a:latin typeface="Arial" panose="020B0604020202020204" pitchFamily="34" charset="0"/>
                <a:ea typeface="Times New Roman" panose="02020603050405020304" pitchFamily="18" charset="0"/>
                <a:cs typeface="Arial" panose="020B0604020202020204" pitchFamily="34" charset="0"/>
              </a:rPr>
              <a:t> </a:t>
            </a:r>
            <a:r>
              <a:rPr lang="en-US" sz="2800" b="1" kern="0" dirty="0" err="1">
                <a:solidFill>
                  <a:schemeClr val="accent1"/>
                </a:solidFill>
                <a:effectLst/>
                <a:latin typeface="Arial" panose="020B0604020202020204" pitchFamily="34" charset="0"/>
                <a:ea typeface="Times New Roman" panose="02020603050405020304" pitchFamily="18" charset="0"/>
                <a:cs typeface="Arial" panose="020B0604020202020204" pitchFamily="34" charset="0"/>
              </a:rPr>
              <a:t>kế</a:t>
            </a:r>
            <a:r>
              <a:rPr lang="en-US" sz="2800" b="1" kern="0" dirty="0">
                <a:solidFill>
                  <a:schemeClr val="accent1"/>
                </a:solidFill>
                <a:effectLst/>
                <a:latin typeface="Arial" panose="020B0604020202020204" pitchFamily="34" charset="0"/>
                <a:ea typeface="Times New Roman" panose="02020603050405020304" pitchFamily="18" charset="0"/>
                <a:cs typeface="Arial" panose="020B0604020202020204" pitchFamily="34" charset="0"/>
              </a:rPr>
              <a:t> PCB</a:t>
            </a:r>
            <a:endParaRPr lang="en-US" sz="2800" b="1" dirty="0">
              <a:solidFill>
                <a:schemeClr val="accent1"/>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4E2EE051-2BDC-C448-0715-F9BB1F026941}"/>
              </a:ext>
            </a:extLst>
          </p:cNvPr>
          <p:cNvPicPr>
            <a:picLocks noChangeAspect="1"/>
          </p:cNvPicPr>
          <p:nvPr/>
        </p:nvPicPr>
        <p:blipFill>
          <a:blip r:embed="rId4"/>
          <a:stretch>
            <a:fillRect/>
          </a:stretch>
        </p:blipFill>
        <p:spPr>
          <a:xfrm>
            <a:off x="879025" y="1894840"/>
            <a:ext cx="4861693" cy="4656364"/>
          </a:xfrm>
          <a:prstGeom prst="rect">
            <a:avLst/>
          </a:prstGeom>
        </p:spPr>
      </p:pic>
      <p:pic>
        <p:nvPicPr>
          <p:cNvPr id="7" name="Picture 6">
            <a:extLst>
              <a:ext uri="{FF2B5EF4-FFF2-40B4-BE49-F238E27FC236}">
                <a16:creationId xmlns:a16="http://schemas.microsoft.com/office/drawing/2014/main" id="{9E58E921-4D51-5EDE-247C-546B030710CA}"/>
              </a:ext>
            </a:extLst>
          </p:cNvPr>
          <p:cNvPicPr>
            <a:picLocks noChangeAspect="1"/>
          </p:cNvPicPr>
          <p:nvPr/>
        </p:nvPicPr>
        <p:blipFill>
          <a:blip r:embed="rId5"/>
          <a:stretch>
            <a:fillRect/>
          </a:stretch>
        </p:blipFill>
        <p:spPr>
          <a:xfrm>
            <a:off x="6781800" y="1894840"/>
            <a:ext cx="4360776" cy="4681764"/>
          </a:xfrm>
          <a:prstGeom prst="rect">
            <a:avLst/>
          </a:prstGeom>
        </p:spPr>
      </p:pic>
      <p:sp>
        <p:nvSpPr>
          <p:cNvPr id="8" name="TextBox 7">
            <a:extLst>
              <a:ext uri="{FF2B5EF4-FFF2-40B4-BE49-F238E27FC236}">
                <a16:creationId xmlns:a16="http://schemas.microsoft.com/office/drawing/2014/main" id="{7BA8985E-AC78-F696-C1DC-1FF9A4E7291C}"/>
              </a:ext>
            </a:extLst>
          </p:cNvPr>
          <p:cNvSpPr txBox="1"/>
          <p:nvPr/>
        </p:nvSpPr>
        <p:spPr>
          <a:xfrm>
            <a:off x="11523576" y="6318518"/>
            <a:ext cx="304800" cy="369332"/>
          </a:xfrm>
          <a:prstGeom prst="rect">
            <a:avLst/>
          </a:prstGeom>
          <a:noFill/>
        </p:spPr>
        <p:txBody>
          <a:bodyPr wrap="square" rtlCol="0">
            <a:spAutoFit/>
          </a:bodyPr>
          <a:lstStyle/>
          <a:p>
            <a:r>
              <a:rPr lang="en-US" dirty="0"/>
              <a:t>7</a:t>
            </a:r>
          </a:p>
        </p:txBody>
      </p:sp>
    </p:spTree>
    <p:extLst>
      <p:ext uri="{BB962C8B-B14F-4D97-AF65-F5344CB8AC3E}">
        <p14:creationId xmlns:p14="http://schemas.microsoft.com/office/powerpoint/2010/main" val="306961732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dirty="0"/>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3958</TotalTime>
  <Words>946</Words>
  <Application>Microsoft Office PowerPoint</Application>
  <PresentationFormat>Widescreen</PresentationFormat>
  <Paragraphs>117</Paragraphs>
  <Slides>18</Slides>
  <Notes>17</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Arial</vt:lpstr>
      <vt:lpstr>Calibri</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Pham Duy Anh</dc:creator>
  <cp:lastModifiedBy>Tùng Bùi Thanh</cp:lastModifiedBy>
  <cp:revision>164</cp:revision>
  <dcterms:created xsi:type="dcterms:W3CDTF">2017-10-17T01:43:35Z</dcterms:created>
  <dcterms:modified xsi:type="dcterms:W3CDTF">2025-04-26T04:35:43Z</dcterms:modified>
</cp:coreProperties>
</file>